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27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（記載例）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つくば市長　宛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342579"/>
              </p:ext>
            </p:extLst>
          </p:nvPr>
        </p:nvGraphicFramePr>
        <p:xfrm>
          <a:off x="323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筑波　太郎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つくば市研究学園１丁目１番地１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昭和１年１月１日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029-883-1111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268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30845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4310767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48478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352018"/>
              </p:ext>
            </p:extLst>
          </p:nvPr>
        </p:nvGraphicFramePr>
        <p:xfrm>
          <a:off x="323645" y="4987875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特別養護老人ホーム　つくば介護園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つくば市研究学園２丁目２番地２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筑波　次郎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029-883-2222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68009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（施設長記載）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年　月　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234340" y="155866"/>
            <a:ext cx="12600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別紙様式第１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A921197-8258-4314-A0AD-A1170E4A098D}"/>
              </a:ext>
            </a:extLst>
          </p:cNvPr>
          <p:cNvSpPr txBox="1"/>
          <p:nvPr/>
        </p:nvSpPr>
        <p:spPr>
          <a:xfrm>
            <a:off x="6981287" y="5286012"/>
            <a:ext cx="23679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施設長記載欄</a:t>
            </a:r>
            <a:endParaRPr kumimoji="1" lang="en-US" altLang="ja-JP" sz="12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・氏名は署名又は記名押印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・住所、事業者名、電話番号はスタンプや入力も可</a:t>
            </a: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771A5158-42A2-4949-A567-8275372BC8A2}"/>
              </a:ext>
            </a:extLst>
          </p:cNvPr>
          <p:cNvCxnSpPr/>
          <p:nvPr/>
        </p:nvCxnSpPr>
        <p:spPr>
          <a:xfrm flipH="1">
            <a:off x="6321073" y="5495731"/>
            <a:ext cx="50385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楕円 17">
            <a:extLst>
              <a:ext uri="{FF2B5EF4-FFF2-40B4-BE49-F238E27FC236}">
                <a16:creationId xmlns:a16="http://schemas.microsoft.com/office/drawing/2014/main" id="{7069B2ED-4154-4FB6-A41F-B58041496873}"/>
              </a:ext>
            </a:extLst>
          </p:cNvPr>
          <p:cNvSpPr/>
          <p:nvPr/>
        </p:nvSpPr>
        <p:spPr>
          <a:xfrm>
            <a:off x="4775719" y="2559281"/>
            <a:ext cx="318796" cy="373724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037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</TotalTime>
  <Words>135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27</cp:revision>
  <cp:lastPrinted>2023-05-12T02:42:37Z</cp:lastPrinted>
  <dcterms:created xsi:type="dcterms:W3CDTF">2020-12-14T13:03:49Z</dcterms:created>
  <dcterms:modified xsi:type="dcterms:W3CDTF">2023-05-12T02:44:18Z</dcterms:modified>
</cp:coreProperties>
</file>