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4026D-79A8-4567-82DE-D318C9D07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A7A506-F056-40C9-8919-335233923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F6D73-B7AD-4FF5-B259-BBBAD428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8D470-B3CD-4490-90A7-3B67FDC0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5A0E3-E903-4FD4-90FC-02537EA4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8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4E17D-ECF1-473E-9DC8-05E4726E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E29D89-6749-408C-B595-9775A3DB3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B43E14-9071-44DE-AF68-2FB6FA6F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3257E5-213C-4788-A28A-ECF6F274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9AEDC-FA2A-40A7-BECD-8D8EF898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9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18DB5A-7D2E-4C46-9B8F-FAD03A3B1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1D488F-3249-45D0-8FB3-6C4EEDD7B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90D7E-9019-411E-8DE0-11CAAFBE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55C78-6102-4B4A-99FA-76E82C8E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3F0290-F032-4F32-B3BD-FAE3A22F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9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F4698-6933-4147-BF62-083549B4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94D43C-FC9F-40F6-B785-7780724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4664AD-D831-49FD-90B1-F88E9E14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B47D50-F3F4-4A59-B8D3-A8054C8F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494E1-7FE5-4F2C-BADB-BD769E08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E1DF8-B918-4B96-AAD0-930A9989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37150E-FE2B-4F09-AE2B-C7A2C5255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499DC0-ADB3-4E35-BD1F-4A84FC53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C5F2A-0F10-405B-A19A-22AD6855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99E48-0B1D-449A-98C3-19550E59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22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6B579-C637-4665-8EB8-F4B28BC6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DB4E69-A7E1-41A8-A522-6EBB28BB4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338E4D-75DE-40EB-AAC8-BAD329CA3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CDE498-8AEF-4165-A361-1FDCED58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BCB81E-29EC-48A1-A8BF-F1452719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A991CD-15F2-4D46-A902-B44BA6B8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85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15F70-8C7F-4A64-A9B8-CC872C3D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9043A0-5C57-4F64-B83B-7B7D8C625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3BC688-A146-4E01-ACDB-7E1C12910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F805C9-BD90-4A79-8B77-C8CCF3D22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09C5F3-C34A-4662-8EB8-F1AAB4475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F93FDB-8626-4FDA-8076-F9E91099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0EB775-6EE8-4CA1-B57A-8578ABB9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BF64F4-B577-4C7B-8BC2-939660CC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0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C785F-4E1E-4CBF-A0CB-0AF8B3786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746CE4-0680-4089-A9D9-4FE98F5C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3EFAFC-6E9C-44A0-BDB2-ECAC4EAF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E3621E-5585-45A7-A2FF-9C4BC44D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11BFFC-2F8A-45D9-90A4-A767D855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CE288B-18B8-4064-9DA6-C944453C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D40FBB-39A4-4BEA-8AD4-427ADC52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8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D88DD-F9F9-48EA-A4E3-427410E19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E1C76A-2C32-4B48-9DA1-96AEA9954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7B7FC0-C7F4-4084-B617-0E5BC7266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243987-F53B-4EA3-A19E-4464BFD9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B48E56-2773-458F-8264-66596A02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89DB86-65E1-4E39-99A1-02F3E74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05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0E5A55-FF40-42E0-9D53-C8D6A1F94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7C8DCF-1D0D-4B8C-AF98-500DC7ABA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541622-FE35-4D85-8389-1060EB233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BD704E-6D4E-47BD-AA06-33B66CA1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156024-009B-46D4-A85C-21C7D175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47C60-AC82-488B-91E0-672DCC77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0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FE7B35-4346-462C-A5EA-254C46CD8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47BB82-3D91-4107-B92A-430220FF3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F844D1-4EEE-4EFA-979D-57E9A961E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C33E-7A65-465C-886E-A2F063B23BC8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6C6B68-A022-4F84-BAF7-4BDC1BA561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72772-B729-4867-85DE-3CAA4CC4D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2FBF5-2375-499A-9331-A6BB6F753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2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つくば市長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病院の</a:t>
                      </a:r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（病院長記載）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25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2023-04-14T09:31:29Z</dcterms:created>
  <dcterms:modified xsi:type="dcterms:W3CDTF">2023-07-10T03:57:36Z</dcterms:modified>
</cp:coreProperties>
</file>