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27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（記載例）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つくば市長　宛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128884"/>
              </p:ext>
            </p:extLst>
          </p:nvPr>
        </p:nvGraphicFramePr>
        <p:xfrm>
          <a:off x="323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筑波　太郎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つくば市研究学園１丁目１番地１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令和１年１月１日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029-883-1111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7430845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4310767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48478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510281"/>
              </p:ext>
            </p:extLst>
          </p:nvPr>
        </p:nvGraphicFramePr>
        <p:xfrm>
          <a:off x="323645" y="5285522"/>
          <a:ext cx="5688000" cy="11125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筑波　次郎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本人との関係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父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029-883-2222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977745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（法定代理人記載）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年　月　日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234340" y="155866"/>
            <a:ext cx="12600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別紙様式第２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268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955769C-3DC0-4B0C-A1C4-7E3933E1160A}"/>
              </a:ext>
            </a:extLst>
          </p:cNvPr>
          <p:cNvSpPr txBox="1"/>
          <p:nvPr/>
        </p:nvSpPr>
        <p:spPr>
          <a:xfrm>
            <a:off x="4590959" y="5429280"/>
            <a:ext cx="239767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※</a:t>
            </a:r>
            <a:r>
              <a:rPr kumimoji="1" lang="ja-JP" altLang="en-US" sz="1050" dirty="0"/>
              <a:t>署名してください。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979963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</TotalTime>
  <Words>104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20</cp:revision>
  <cp:lastPrinted>2023-05-12T01:52:29Z</cp:lastPrinted>
  <dcterms:created xsi:type="dcterms:W3CDTF">2020-12-14T13:03:49Z</dcterms:created>
  <dcterms:modified xsi:type="dcterms:W3CDTF">2023-05-12T02:38:54Z</dcterms:modified>
</cp:coreProperties>
</file>