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つくば長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35051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8507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15434"/>
              </p:ext>
            </p:extLst>
          </p:nvPr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88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23</cp:revision>
  <cp:lastPrinted>2022-02-03T01:55:54Z</cp:lastPrinted>
  <dcterms:created xsi:type="dcterms:W3CDTF">2020-12-14T13:03:49Z</dcterms:created>
  <dcterms:modified xsi:type="dcterms:W3CDTF">2023-04-14T09:40:11Z</dcterms:modified>
</cp:coreProperties>
</file>