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27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57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8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87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57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279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32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185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04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15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425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285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9EF0-85CA-42B7-A63B-5B655A5EFFE1}" type="datetimeFigureOut">
              <a:rPr kumimoji="1" lang="ja-JP" altLang="en-US" smtClean="0"/>
              <a:t>2023/5/12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453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333000" y="371659"/>
            <a:ext cx="324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個人番号カード顔写真証明書（記載例）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5336" y="740991"/>
            <a:ext cx="32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つくば長　様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7310913"/>
              </p:ext>
            </p:extLst>
          </p:nvPr>
        </p:nvGraphicFramePr>
        <p:xfrm>
          <a:off x="323645" y="1696305"/>
          <a:ext cx="5642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66767098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筑波　太郎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つくば市研究学園１丁目１番地１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昭和１年１月１日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029-883-1111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7268845" y="1379266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430845" y="1940499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kumimoji="1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3645" y="3551916"/>
            <a:ext cx="828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3645" y="1363492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268974"/>
              </p:ext>
            </p:extLst>
          </p:nvPr>
        </p:nvGraphicFramePr>
        <p:xfrm>
          <a:off x="323645" y="5126858"/>
          <a:ext cx="5688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事業者名</a:t>
                      </a:r>
                      <a:endParaRPr kumimoji="1" lang="ja-JP" altLang="en-US" sz="12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つくば</a:t>
                      </a:r>
                      <a:r>
                        <a:rPr kumimoji="1" lang="ja-JP" altLang="en-US" sz="160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介護センター　居宅介護支援事業所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39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事業者の住所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つくば市研究学園２丁目２番地２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筑波　次郎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029-883-2222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323645" y="4819381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（指定居宅介護支援事業者の長記載）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988845" y="740991"/>
            <a:ext cx="175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令和　年　月　日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988845" y="155866"/>
            <a:ext cx="165181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別紙様式第１－２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E446628B-BA92-4F0F-BBE7-5ABF3A796D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773133"/>
              </p:ext>
            </p:extLst>
          </p:nvPr>
        </p:nvGraphicFramePr>
        <p:xfrm>
          <a:off x="323645" y="4258948"/>
          <a:ext cx="5688000" cy="3708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筑波　花子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</a:tbl>
          </a:graphicData>
        </a:graphic>
      </p:graphicFrame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0450A96-6C6D-4E78-A45A-F2F2681D8DF0}"/>
              </a:ext>
            </a:extLst>
          </p:cNvPr>
          <p:cNvSpPr txBox="1"/>
          <p:nvPr/>
        </p:nvSpPr>
        <p:spPr>
          <a:xfrm>
            <a:off x="323645" y="3968571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（介護支援専門員記載）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27C66D1-75BD-4784-9E39-2DF0B1995868}"/>
              </a:ext>
            </a:extLst>
          </p:cNvPr>
          <p:cNvSpPr txBox="1"/>
          <p:nvPr/>
        </p:nvSpPr>
        <p:spPr>
          <a:xfrm>
            <a:off x="6820610" y="4213535"/>
            <a:ext cx="23364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ケアマネージャー記載欄</a:t>
            </a:r>
            <a:endParaRPr kumimoji="1" lang="en-US" altLang="ja-JP" sz="12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・手書きで記入</a:t>
            </a:r>
          </a:p>
        </p:txBody>
      </p:sp>
      <p:cxnSp>
        <p:nvCxnSpPr>
          <p:cNvPr id="3" name="直線矢印コネクタ 2">
            <a:extLst>
              <a:ext uri="{FF2B5EF4-FFF2-40B4-BE49-F238E27FC236}">
                <a16:creationId xmlns:a16="http://schemas.microsoft.com/office/drawing/2014/main" id="{1C78033B-60DF-46E1-AD52-E0EFC59B8B5D}"/>
              </a:ext>
            </a:extLst>
          </p:cNvPr>
          <p:cNvCxnSpPr/>
          <p:nvPr/>
        </p:nvCxnSpPr>
        <p:spPr>
          <a:xfrm flipH="1">
            <a:off x="6162410" y="4444368"/>
            <a:ext cx="41059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6F510DF-17A6-43FE-AF0B-E5F819CDDF29}"/>
              </a:ext>
            </a:extLst>
          </p:cNvPr>
          <p:cNvSpPr txBox="1"/>
          <p:nvPr/>
        </p:nvSpPr>
        <p:spPr>
          <a:xfrm>
            <a:off x="6820610" y="5406873"/>
            <a:ext cx="23364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事業所長記載欄</a:t>
            </a:r>
            <a:endParaRPr kumimoji="1" lang="en-US" altLang="ja-JP" sz="12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・氏名は署名又は記名押印</a:t>
            </a:r>
            <a:endParaRPr kumimoji="1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・住所、事業者名、電話番号はスタンプや入力も可</a:t>
            </a:r>
          </a:p>
        </p:txBody>
      </p: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A09DFD12-1B87-4097-B62A-1EFE12A4140E}"/>
              </a:ext>
            </a:extLst>
          </p:cNvPr>
          <p:cNvCxnSpPr/>
          <p:nvPr/>
        </p:nvCxnSpPr>
        <p:spPr>
          <a:xfrm flipH="1">
            <a:off x="6162410" y="5548491"/>
            <a:ext cx="41059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楕円 1">
            <a:extLst>
              <a:ext uri="{FF2B5EF4-FFF2-40B4-BE49-F238E27FC236}">
                <a16:creationId xmlns:a16="http://schemas.microsoft.com/office/drawing/2014/main" id="{7069B2ED-4154-4FB6-A41F-B58041496873}"/>
              </a:ext>
            </a:extLst>
          </p:cNvPr>
          <p:cNvSpPr/>
          <p:nvPr/>
        </p:nvSpPr>
        <p:spPr>
          <a:xfrm>
            <a:off x="4749282" y="2417190"/>
            <a:ext cx="354563" cy="373724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037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</TotalTime>
  <Words>158</Words>
  <Application>Microsoft Office PowerPoint</Application>
  <PresentationFormat>A4 210 x 297 mm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明朝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29</cp:revision>
  <cp:lastPrinted>2022-02-03T01:55:54Z</cp:lastPrinted>
  <dcterms:created xsi:type="dcterms:W3CDTF">2020-12-14T13:03:49Z</dcterms:created>
  <dcterms:modified xsi:type="dcterms:W3CDTF">2023-05-12T02:34:45Z</dcterms:modified>
</cp:coreProperties>
</file>