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04026D-79A8-4567-82DE-D318C9D078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3A7A506-F056-40C9-8919-335233923B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3F6D73-B7AD-4FF5-B259-BBBAD428D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C33E-7A65-465C-886E-A2F063B23BC8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C8D470-B3CD-4490-90A7-3B67FDC09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A5A0E3-E903-4FD4-90FC-02537EA4F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38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94E17D-ECF1-473E-9DC8-05E4726E3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FE29D89-6749-408C-B595-9775A3DB3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B43E14-9071-44DE-AF68-2FB6FA6FB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C33E-7A65-465C-886E-A2F063B23BC8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3257E5-213C-4788-A28A-ECF6F274B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29AEDC-FA2A-40A7-BECD-8D8EF8984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96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A18DB5A-7D2E-4C46-9B8F-FAD03A3B1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71D488F-3249-45D0-8FB3-6C4EEDD7B9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390D7E-9019-411E-8DE0-11CAAFBE2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C33E-7A65-465C-886E-A2F063B23BC8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555C78-6102-4B4A-99FA-76E82C8E6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3F0290-F032-4F32-B3BD-FAE3A22F8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976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DF4698-6933-4147-BF62-083549B45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94D43C-FC9F-40F6-B785-778072403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4664AD-D831-49FD-90B1-F88E9E145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C33E-7A65-465C-886E-A2F063B23BC8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B47D50-F3F4-4A59-B8D3-A8054C8FA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1494E1-7FE5-4F2C-BADB-BD769E08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1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7E1DF8-B918-4B96-AAD0-930A99892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A37150E-FE2B-4F09-AE2B-C7A2C5255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499DC0-ADB3-4E35-BD1F-4A84FC53C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C33E-7A65-465C-886E-A2F063B23BC8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6C5F2A-0F10-405B-A19A-22AD6855D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B99E48-0B1D-449A-98C3-19550E594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227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86B579-C637-4665-8EB8-F4B28BC67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DB4E69-A7E1-41A8-A522-6EBB28BB44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0338E4D-75DE-40EB-AAC8-BAD329CA3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CDE498-8AEF-4165-A361-1FDCED58B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C33E-7A65-465C-886E-A2F063B23BC8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2BCB81E-29EC-48A1-A8BF-F14527190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A991CD-15F2-4D46-A902-B44BA6B8B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855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E15F70-8C7F-4A64-A9B8-CC872C3D2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9043A0-5C57-4F64-B83B-7B7D8C625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C3BC688-A146-4E01-ACDB-7E1C12910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5F805C9-BD90-4A79-8B77-C8CCF3D22E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509C5F3-C34A-4662-8EB8-F1AAB4475F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0F93FDB-8626-4FDA-8076-F9E910991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C33E-7A65-465C-886E-A2F063B23BC8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10EB775-6EE8-4CA1-B57A-8578ABB90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2BF64F4-B577-4C7B-8BC2-939660CC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001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5C785F-4E1E-4CBF-A0CB-0AF8B3786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E746CE4-0680-4089-A9D9-4FE98F5C9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C33E-7A65-465C-886E-A2F063B23BC8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73EFAFC-6E9C-44A0-BDB2-ECAC4EAF2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CE3621E-5585-45A7-A2FF-9C4BC44DE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811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011BFFC-2F8A-45D9-90A4-A767D8550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C33E-7A65-465C-886E-A2F063B23BC8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5CE288B-18B8-4064-9DA6-C944453C9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9D40FBB-39A4-4BEA-8AD4-427ADC528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818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8D88DD-F9F9-48EA-A4E3-427410E19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E1C76A-2C32-4B48-9DA1-96AEA9954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B7B7FC0-C7F4-4084-B617-0E5BC7266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5243987-F53B-4EA3-A19E-4464BFD98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C33E-7A65-465C-886E-A2F063B23BC8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B48E56-2773-458F-8264-66596A027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89DB86-65E1-4E39-99A1-02F3E740C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05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0E5A55-FF40-42E0-9D53-C8D6A1F94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B7C8DCF-1D0D-4B8C-AF98-500DC7ABAF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8541622-FE35-4D85-8389-1060EB233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BD704E-6D4E-47BD-AA06-33B66CA11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C33E-7A65-465C-886E-A2F063B23BC8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156024-009B-46D4-A85C-21C7D1754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647C60-AC82-488B-91E0-672DCC772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205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BFE7B35-4346-462C-A5EA-254C46CD8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47BB82-3D91-4107-B92A-430220FF3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F844D1-4EEE-4EFA-979D-57E9A961EA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BC33E-7A65-465C-886E-A2F063B23BC8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6C6B68-A022-4F84-BAF7-4BDC1BA561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A72772-B729-4867-85DE-3CAA4CC4DA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28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476000" y="371659"/>
            <a:ext cx="32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（記載例）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08336" y="740992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つくば市長　宛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952543"/>
              </p:ext>
            </p:extLst>
          </p:nvPr>
        </p:nvGraphicFramePr>
        <p:xfrm>
          <a:off x="1466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筑波　太郎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つくば市研究学園１丁目１番地１</a:t>
                      </a:r>
                      <a:endParaRPr kumimoji="1" lang="en-US" altLang="ja-JP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昭和１年１月１日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029-883-1111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8411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573845" y="1817602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66645" y="4310768"/>
            <a:ext cx="828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66645" y="1484789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691230"/>
              </p:ext>
            </p:extLst>
          </p:nvPr>
        </p:nvGraphicFramePr>
        <p:xfrm>
          <a:off x="1466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病院名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つくば病院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病院の住所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つくば市研究学園２丁目２番地２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病院長名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筑波　次郎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029-883-2222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1466645" y="4680099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（病院長記載）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131845" y="740992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377340" y="155867"/>
            <a:ext cx="1260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7069B2ED-4154-4FB6-A41F-B58041496873}"/>
              </a:ext>
            </a:extLst>
          </p:cNvPr>
          <p:cNvSpPr/>
          <p:nvPr/>
        </p:nvSpPr>
        <p:spPr>
          <a:xfrm>
            <a:off x="5918719" y="2559281"/>
            <a:ext cx="313406" cy="373724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17" name="テキスト ボックス 15">
            <a:extLst>
              <a:ext uri="{FF2B5EF4-FFF2-40B4-BE49-F238E27FC236}">
                <a16:creationId xmlns:a16="http://schemas.microsoft.com/office/drawing/2014/main" id="{EA921197-8258-4314-A0AD-A1170E4A098D}"/>
              </a:ext>
            </a:extLst>
          </p:cNvPr>
          <p:cNvSpPr txBox="1"/>
          <p:nvPr/>
        </p:nvSpPr>
        <p:spPr>
          <a:xfrm>
            <a:off x="8124287" y="5231575"/>
            <a:ext cx="23336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病院</a:t>
            </a:r>
            <a:r>
              <a:rPr kumimoji="1" lang="ja-JP" altLang="en-US" sz="12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長記載欄</a:t>
            </a:r>
            <a:endParaRPr kumimoji="1" lang="en-US" altLang="ja-JP" sz="12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kumimoji="1"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氏名は署名</a:t>
            </a:r>
            <a:r>
              <a:rPr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又は記名押印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・住所、事業者名、電話番号はスタンプや入力も可</a:t>
            </a:r>
          </a:p>
        </p:txBody>
      </p: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0D19A6AE-2163-4F1C-9688-92B790932F09}"/>
              </a:ext>
            </a:extLst>
          </p:cNvPr>
          <p:cNvCxnSpPr>
            <a:cxnSpLocks/>
          </p:cNvCxnSpPr>
          <p:nvPr/>
        </p:nvCxnSpPr>
        <p:spPr>
          <a:xfrm flipH="1">
            <a:off x="7466121" y="5375761"/>
            <a:ext cx="51490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256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133</Words>
  <Application>Microsoft Office PowerPoint</Application>
  <PresentationFormat>ワイド画面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10</cp:revision>
  <cp:lastPrinted>2023-05-12T02:42:06Z</cp:lastPrinted>
  <dcterms:created xsi:type="dcterms:W3CDTF">2023-04-14T09:31:29Z</dcterms:created>
  <dcterms:modified xsi:type="dcterms:W3CDTF">2023-05-12T02:42:09Z</dcterms:modified>
</cp:coreProperties>
</file>