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3" r:id="rId6"/>
    <p:sldId id="268" r:id="rId7"/>
    <p:sldId id="269" r:id="rId8"/>
    <p:sldId id="267" r:id="rId9"/>
    <p:sldId id="261" r:id="rId10"/>
    <p:sldId id="266" r:id="rId11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49" d="100"/>
          <a:sy n="49" d="100"/>
        </p:scale>
        <p:origin x="4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AF3F-A7F0-4D51-87EF-6F88BCF68F3F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2D359-E373-4059-B9C5-3ED0B374B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93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AF3F-A7F0-4D51-87EF-6F88BCF68F3F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2D359-E373-4059-B9C5-3ED0B374B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66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AF3F-A7F0-4D51-87EF-6F88BCF68F3F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2D359-E373-4059-B9C5-3ED0B374B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4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AF3F-A7F0-4D51-87EF-6F88BCF68F3F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2D359-E373-4059-B9C5-3ED0B374B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345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AF3F-A7F0-4D51-87EF-6F88BCF68F3F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2D359-E373-4059-B9C5-3ED0B374B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8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AF3F-A7F0-4D51-87EF-6F88BCF68F3F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2D359-E373-4059-B9C5-3ED0B374B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0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AF3F-A7F0-4D51-87EF-6F88BCF68F3F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2D359-E373-4059-B9C5-3ED0B374B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52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AF3F-A7F0-4D51-87EF-6F88BCF68F3F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2D359-E373-4059-B9C5-3ED0B374B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72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AF3F-A7F0-4D51-87EF-6F88BCF68F3F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2D359-E373-4059-B9C5-3ED0B374B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49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AF3F-A7F0-4D51-87EF-6F88BCF68F3F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2D359-E373-4059-B9C5-3ED0B374B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80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AF3F-A7F0-4D51-87EF-6F88BCF68F3F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2D359-E373-4059-B9C5-3ED0B374B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458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CAF3F-A7F0-4D51-87EF-6F88BCF68F3F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2D359-E373-4059-B9C5-3ED0B374B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29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0" y="2554016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企画提案の名称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056068" y="4720748"/>
            <a:ext cx="7559898" cy="954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本様式は、適宜、レイアウト、ページ数を変更してください。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en-US" altLang="ja-JP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各ページの説明文（赤字の部分）は削除の上、作成してください。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6016" y="3577748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○○○○（提案者名）</a:t>
            </a:r>
          </a:p>
        </p:txBody>
      </p:sp>
    </p:spTree>
    <p:extLst>
      <p:ext uri="{BB962C8B-B14F-4D97-AF65-F5344CB8AC3E}">
        <p14:creationId xmlns:p14="http://schemas.microsoft.com/office/powerpoint/2010/main" val="340519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57200" y="274638"/>
            <a:ext cx="916387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９　市に求める支援等</a:t>
            </a:r>
            <a:endParaRPr lang="ja-JP" altLang="en-US" sz="3200" strike="sngStrike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57200" y="12793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46063" indent="-246063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・モニターの募集、トライアルの場所の提供、住民等への周知など、市に求める支援等を具体的に記載してください。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800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想像する未来社会と先端的技術等　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57200" y="12793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・本トライアルでどのような技術・サービスを活用し、どのような未来社会の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実現に貢献するか、記載してください。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・市内への効果、インパクトに加えて、国の成長や世界的課題解決など、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社会的、経済的にどれくらい大きな効果が期待できるか記載してください。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3661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57200" y="274638"/>
            <a:ext cx="916387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　新規性・先駆性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57200" y="12793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・トライアルを通じて将来的に社会実装が想定される製品・サービス等が、現　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存する類似のものと比較し、技術的・アイデア的にどのように新規性・先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駆性があるか記載してください。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9471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57200" y="274638"/>
            <a:ext cx="852777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　製品・サービス等の開発のロードマップ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57200" y="12793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・実用化までのロードマップを示し、提案時点の製品・サービス等の開発の進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捗状況（研究レベル、試作段階（プロトタイプ）、製品化段階など）や開発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上の課題等について記載してください。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50850" indent="-450850"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トライアルでは、ロードマップのどの時点を対象とするのかを明確にしてください。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066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　つくば市で行いたいトライアルの詳細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57200" y="12793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・どのようなトライアルを行うのか、計画を記載してください。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・トライアルを実施したい場所、必要なモニター、実施期間・回数、実施体制　　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（組織、スタッフ、役割分担）費用等を具体的に記載してください。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3481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　トライアルの成果目標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57200" y="12793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・トライアルの実施により、どのような成果を目標するのか、また、次のス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テップとして今後５年間の大まかな展開（資金調達、製品・サービス等の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販路拡大・販売見込等）についてどのように考えているか。「３ 製品・サ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ービス等の開発のロードマップ」との整合を踏まえて記載してください。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8508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　今後の展開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57200" y="12793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5425" indent="-225425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・現行法が改正されることにより、製品・サービス等がより効果的に発揮される可能性がある場合、規制緩和・改正を要望したい法規制と要望内容を記載してください。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25425" indent="-225425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・データ連携基盤</a:t>
            </a:r>
            <a:r>
              <a:rPr lang="en-US" altLang="ja-JP" sz="1800" baseline="30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を活用する</a:t>
            </a: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ことにより、製品・サービス等がより効果的に発揮される可能性がある場合、連携するデータやスキーム（連携先データの保有者、データの連携方法）を記載してください。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25425" indent="-225425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データ連携基盤</a:t>
            </a:r>
          </a:p>
          <a:p>
            <a:pPr marL="358775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自治体、企業、医療機関など様々な主体から提供されるデータを一元的に収集・整理し、新たなサービスで活用できるよう提供するための基盤。</a:t>
            </a:r>
            <a:endParaRPr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8775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出典：スーパーシティ・デジタル田園健康特区（内閣府）</a:t>
            </a:r>
            <a:endParaRPr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8775" algn="l">
              <a:lnSpc>
                <a:spcPct val="100000"/>
              </a:lnSpc>
              <a:spcBef>
                <a:spcPts val="0"/>
              </a:spcBef>
            </a:pPr>
            <a:r>
              <a:rPr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https://www.chisou.go.jp/tiiki/kokusentoc/supercity/openlabo/supercitycontents.html</a:t>
            </a:r>
          </a:p>
          <a:p>
            <a:pPr marL="225425" indent="-225425"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4301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　想定されるリスクと安全対策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1B8FC0E-80A2-42D6-B4B8-00CB933BF24A}"/>
              </a:ext>
            </a:extLst>
          </p:cNvPr>
          <p:cNvSpPr txBox="1">
            <a:spLocks/>
          </p:cNvSpPr>
          <p:nvPr/>
        </p:nvSpPr>
        <p:spPr>
          <a:xfrm>
            <a:off x="457200" y="12793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・個人情報の取り扱いの有無　</a:t>
            </a:r>
            <a:r>
              <a:rPr lang="en-US" altLang="ja-JP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</a:t>
            </a: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□あり</a:t>
            </a:r>
            <a:r>
              <a:rPr lang="en-US" altLang="ja-JP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□なし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・外部システムとのネットワーク接続</a:t>
            </a:r>
            <a:r>
              <a:rPr lang="en-US" altLang="ja-JP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□あり　□なし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49238" indent="-249238"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トライアルの実施において、想定されるリスクと安全対策について具体的に記載ください。特に、上記チェックボックスで「あり」にチェックを入れた場合は、情報リスクに対する安全対策について必ず記載してください。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7284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57200" y="274638"/>
            <a:ext cx="916387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　想定するマーケット（任意）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57200" y="12793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・トライアルを通じて将来的に社会実装が想定される製品・サービス等が想定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しているマーケット（市場規模、顧客層等）について、記載してください。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239481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</TotalTime>
  <Words>737</Words>
  <PresentationFormat>画面に合わせる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2018-04-12T08:10:05Z</cp:lastPrinted>
  <dcterms:created xsi:type="dcterms:W3CDTF">2018-04-10T07:21:36Z</dcterms:created>
  <dcterms:modified xsi:type="dcterms:W3CDTF">2024-04-09T01:14:29Z</dcterms:modified>
</cp:coreProperties>
</file>