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3" r:id="rId6"/>
    <p:sldId id="264" r:id="rId7"/>
    <p:sldId id="267" r:id="rId8"/>
    <p:sldId id="261" r:id="rId9"/>
    <p:sldId id="262" r:id="rId10"/>
    <p:sldId id="266"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83" d="100"/>
          <a:sy n="83" d="100"/>
        </p:scale>
        <p:origin x="9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3035930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1808660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78947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3495345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39188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40960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188552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170672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56349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309180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CCAF3F-A7F0-4D51-87EF-6F88BCF68F3F}" type="datetimeFigureOut">
              <a:rPr kumimoji="1" lang="ja-JP" altLang="en-US" smtClean="0"/>
              <a:t>2023/6/1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559458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CAF3F-A7F0-4D51-87EF-6F88BCF68F3F}" type="datetimeFigureOut">
              <a:rPr kumimoji="1" lang="ja-JP" altLang="en-US" smtClean="0"/>
              <a:t>2023/6/1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1347295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2554016"/>
            <a:ext cx="91440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企画提案の名称</a:t>
            </a:r>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2"/>
          <p:cNvSpPr txBox="1">
            <a:spLocks/>
          </p:cNvSpPr>
          <p:nvPr/>
        </p:nvSpPr>
        <p:spPr>
          <a:xfrm>
            <a:off x="1056068" y="4720748"/>
            <a:ext cx="7559898" cy="9547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本様式は、適宜、レイアウト、ページ数を変更してください。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各ページの説明文（赤字の部分）は削除の上、作成してください。</a:t>
            </a:r>
          </a:p>
        </p:txBody>
      </p:sp>
      <p:sp>
        <p:nvSpPr>
          <p:cNvPr id="7" name="テキスト ボックス 6"/>
          <p:cNvSpPr txBox="1"/>
          <p:nvPr/>
        </p:nvSpPr>
        <p:spPr>
          <a:xfrm>
            <a:off x="106016" y="3577748"/>
            <a:ext cx="9143999" cy="523220"/>
          </a:xfrm>
          <a:prstGeom prst="rect">
            <a:avLst/>
          </a:prstGeom>
          <a:noFill/>
        </p:spPr>
        <p:txBody>
          <a:bodyPr wrap="square" rtlCol="0">
            <a:spAutoFit/>
          </a:bodyPr>
          <a:lstStyle/>
          <a:p>
            <a:pPr algn="ct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○○○○（提案者名）</a:t>
            </a:r>
          </a:p>
        </p:txBody>
      </p:sp>
    </p:spTree>
    <p:extLst>
      <p:ext uri="{BB962C8B-B14F-4D97-AF65-F5344CB8AC3E}">
        <p14:creationId xmlns:p14="http://schemas.microsoft.com/office/powerpoint/2010/main" val="34051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9163878"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９　市に求める支援等</a:t>
            </a:r>
            <a:endParaRPr lang="ja-JP" altLang="en-US" sz="32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46063" indent="-246063"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・モニターの募集、トライアルの場所の提供、住民等への周知など、市に求める支援等を具体的に記載してください。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6800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１　想像する未来社会と先端的技術等　</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・本トライアルでどのような技術・サービスを活用し、どのような未来社会の</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実現に貢献するか、記載してください。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・市内への効果、インパクトに加えて、国の成長や世界的課題解決など、</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社会的、経済的にどれくらい大きな効果が期待できるか記載してください。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endPar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0366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9163878"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２　新規性・先駆性</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・トライアルを通じて将来的に社会実装が想定される製品・サービス等が、現　</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存する類似のものと比較し、技術的・アイデア的にどのように新規性・先</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駆性があるか記載してください。</a:t>
            </a:r>
          </a:p>
        </p:txBody>
      </p:sp>
    </p:spTree>
    <p:extLst>
      <p:ext uri="{BB962C8B-B14F-4D97-AF65-F5344CB8AC3E}">
        <p14:creationId xmlns:p14="http://schemas.microsoft.com/office/powerpoint/2010/main" val="99471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8527774"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３　製品・サービス等の開発のロードマップ</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・実用化までのロードマップを示し、提案時点の製品・サービス等の開発の進</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捗状況（研究レベル、試作段階（プロトタイプ）、製品化段階など）や開発</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上の課題等について記載してください。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450850" indent="-450850" algn="l">
              <a:lnSpc>
                <a:spcPct val="100000"/>
              </a:lnSpc>
              <a:spcBef>
                <a:spcPts val="60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トライアルでは、ロードマップのどの時点を対象とするのかを明確にしてください。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9306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４　つくば市で行いたいトライアルの詳細</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・どのようなトライアルを行うのか、計画を記載してください。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・トライアルを実施したい場所、必要なモニター、実施期間・回数、実施体制　　</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（組織、スタッフ、役割分担）費用等を具体的に記載してください。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8348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５　トライアルの成果目標と今後の展開</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・トライアルの実施により、どのような成果を目標するのか、また、次のス</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テップとして今後５年間の大まかな展開（資金調達、製品・サービス等の</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販路拡大・販売見込等）についてどのように考えているか。３ 製品・サ</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ービス等の開発のロードマップとの整合を踏まえて記載してください。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52533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６　想定されるリスクと安全対策</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・トライアルの実施において、想定されるリスクと安全対策について具体的に</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記載ください。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3728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57200" y="274638"/>
            <a:ext cx="9163878"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７　想定するマーケット（任意）</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・トライアルを通じて将来的に社会実装が想定される製品・サービス等が想定</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しているマーケット（市場規模、顧客層等）について、記載してください。</a:t>
            </a:r>
          </a:p>
        </p:txBody>
      </p:sp>
    </p:spTree>
    <p:extLst>
      <p:ext uri="{BB962C8B-B14F-4D97-AF65-F5344CB8AC3E}">
        <p14:creationId xmlns:p14="http://schemas.microsoft.com/office/powerpoint/2010/main" val="4239481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24287" y="274638"/>
            <a:ext cx="8851037"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８　社会実装に向けて障壁となる規制（任意）</a:t>
            </a:r>
          </a:p>
        </p:txBody>
      </p:sp>
      <p:sp>
        <p:nvSpPr>
          <p:cNvPr id="6" name="コンテンツ プレースホルダー 2"/>
          <p:cNvSpPr txBox="1">
            <a:spLocks/>
          </p:cNvSpPr>
          <p:nvPr/>
        </p:nvSpPr>
        <p:spPr>
          <a:xfrm>
            <a:off x="457200" y="1279301"/>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・トライアルの実施や社会実装に向けて障壁となっている法規制がある場合、</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spcBef>
                <a:spcPts val="0"/>
              </a:spcBef>
            </a:pPr>
            <a:r>
              <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対象となる法律をどう緩和したいのか、明確に記載してください。</a:t>
            </a:r>
            <a:endParaRPr lang="en-US" altLang="ja-JP"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092255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280</TotalTime>
  <Words>566</Words>
  <Application>Microsoft Office PowerPoint</Application>
  <PresentationFormat>画面に合わせる (4:3)</PresentationFormat>
  <Paragraphs>38</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つくば市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121</cp:revision>
  <cp:lastPrinted>2018-04-12T08:10:05Z</cp:lastPrinted>
  <dcterms:created xsi:type="dcterms:W3CDTF">2018-04-10T07:21:36Z</dcterms:created>
  <dcterms:modified xsi:type="dcterms:W3CDTF">2023-06-01T06:54:34Z</dcterms:modified>
</cp:coreProperties>
</file>