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19"/>
    <p:restoredTop sz="94750"/>
  </p:normalViewPr>
  <p:slideViewPr>
    <p:cSldViewPr snapToGrid="0">
      <p:cViewPr varScale="1">
        <p:scale>
          <a:sx n="60" d="100"/>
          <a:sy n="60" d="100"/>
        </p:scale>
        <p:origin x="7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753E3-4FE1-4B81-A33F-0EC35EC0E411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B4A84-75EF-497A-8AAE-A48698F4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8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B4A84-75EF-497A-8AAE-A48698F4A1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20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86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32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87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06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13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5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49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40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63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15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1BE803-37F4-8142-BF5E-B27D7C1FC5F8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1C9E8-3B67-A342-8402-4292F34979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1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F5EE385-C97C-4860-88C0-56FDA7E3A89E}"/>
              </a:ext>
            </a:extLst>
          </p:cNvPr>
          <p:cNvGrpSpPr/>
          <p:nvPr/>
        </p:nvGrpSpPr>
        <p:grpSpPr>
          <a:xfrm>
            <a:off x="0" y="0"/>
            <a:ext cx="10691813" cy="7559675"/>
            <a:chOff x="0" y="0"/>
            <a:chExt cx="10691813" cy="7559675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EF4785D-D856-4434-8926-810CED647426}"/>
                </a:ext>
              </a:extLst>
            </p:cNvPr>
            <p:cNvGrpSpPr/>
            <p:nvPr/>
          </p:nvGrpSpPr>
          <p:grpSpPr>
            <a:xfrm>
              <a:off x="0" y="0"/>
              <a:ext cx="10691813" cy="7559675"/>
              <a:chOff x="0" y="0"/>
              <a:chExt cx="10691813" cy="7559675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B2B209C6-223D-1F54-B3F3-33BA1685DDEC}"/>
                  </a:ext>
                </a:extLst>
              </p:cNvPr>
              <p:cNvSpPr/>
              <p:nvPr/>
            </p:nvSpPr>
            <p:spPr>
              <a:xfrm>
                <a:off x="0" y="0"/>
                <a:ext cx="10691813" cy="7559675"/>
              </a:xfrm>
              <a:prstGeom prst="rect">
                <a:avLst/>
              </a:prstGeom>
              <a:solidFill>
                <a:srgbClr val="DDF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1E3870E6-6D47-4E52-ABBB-CE9315270281}"/>
                  </a:ext>
                </a:extLst>
              </p:cNvPr>
              <p:cNvGrpSpPr/>
              <p:nvPr/>
            </p:nvGrpSpPr>
            <p:grpSpPr>
              <a:xfrm>
                <a:off x="202535" y="238840"/>
                <a:ext cx="10308193" cy="7162118"/>
                <a:chOff x="202535" y="238840"/>
                <a:chExt cx="10308193" cy="7162118"/>
              </a:xfrm>
            </p:grpSpPr>
            <p:pic>
              <p:nvPicPr>
                <p:cNvPr id="4" name="図 3">
                  <a:extLst>
                    <a:ext uri="{FF2B5EF4-FFF2-40B4-BE49-F238E27FC236}">
                      <a16:creationId xmlns:a16="http://schemas.microsoft.com/office/drawing/2014/main" id="{ED4E5A05-FBEE-8C00-50FF-F221BB930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6116" y="238840"/>
                  <a:ext cx="10092733" cy="7035491"/>
                </a:xfrm>
                <a:prstGeom prst="rect">
                  <a:avLst/>
                </a:prstGeom>
              </p:spPr>
            </p:pic>
            <p:grpSp>
              <p:nvGrpSpPr>
                <p:cNvPr id="2" name="グループ化 1">
                  <a:extLst>
                    <a:ext uri="{FF2B5EF4-FFF2-40B4-BE49-F238E27FC236}">
                      <a16:creationId xmlns:a16="http://schemas.microsoft.com/office/drawing/2014/main" id="{AC3E04C2-F56F-468E-86D3-658821DB1252}"/>
                    </a:ext>
                  </a:extLst>
                </p:cNvPr>
                <p:cNvGrpSpPr/>
                <p:nvPr/>
              </p:nvGrpSpPr>
              <p:grpSpPr>
                <a:xfrm>
                  <a:off x="202535" y="2487475"/>
                  <a:ext cx="10308193" cy="4913483"/>
                  <a:chOff x="202535" y="2487475"/>
                  <a:chExt cx="10308193" cy="4913483"/>
                </a:xfrm>
              </p:grpSpPr>
              <p:sp>
                <p:nvSpPr>
                  <p:cNvPr id="10" name="円/楕円 9">
                    <a:extLst>
                      <a:ext uri="{FF2B5EF4-FFF2-40B4-BE49-F238E27FC236}">
                        <a16:creationId xmlns:a16="http://schemas.microsoft.com/office/drawing/2014/main" id="{50115526-7A1F-0DE4-5656-CB1CAEC63972}"/>
                      </a:ext>
                    </a:extLst>
                  </p:cNvPr>
                  <p:cNvSpPr/>
                  <p:nvPr/>
                </p:nvSpPr>
                <p:spPr>
                  <a:xfrm>
                    <a:off x="1916304" y="24874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B68906FF-F72D-2373-075A-7C544819EE07}"/>
                      </a:ext>
                    </a:extLst>
                  </p:cNvPr>
                  <p:cNvSpPr txBox="1"/>
                  <p:nvPr/>
                </p:nvSpPr>
                <p:spPr>
                  <a:xfrm>
                    <a:off x="2047105" y="25953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円/楕円 14">
                    <a:extLst>
                      <a:ext uri="{FF2B5EF4-FFF2-40B4-BE49-F238E27FC236}">
                        <a16:creationId xmlns:a16="http://schemas.microsoft.com/office/drawing/2014/main" id="{69A33718-F8C9-C0A0-9EF3-727F71811165}"/>
                      </a:ext>
                    </a:extLst>
                  </p:cNvPr>
                  <p:cNvSpPr/>
                  <p:nvPr/>
                </p:nvSpPr>
                <p:spPr>
                  <a:xfrm>
                    <a:off x="2962933" y="24874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A70D78DE-CA90-90D9-9D2F-2F6190D214DC}"/>
                      </a:ext>
                    </a:extLst>
                  </p:cNvPr>
                  <p:cNvSpPr txBox="1"/>
                  <p:nvPr/>
                </p:nvSpPr>
                <p:spPr>
                  <a:xfrm>
                    <a:off x="3093734" y="25953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</a:t>
                    </a:r>
                    <a:endParaRPr kumimoji="1" lang="ja-JP" altLang="en-US" sz="2000" b="1" dirty="0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円/楕円 17">
                    <a:extLst>
                      <a:ext uri="{FF2B5EF4-FFF2-40B4-BE49-F238E27FC236}">
                        <a16:creationId xmlns:a16="http://schemas.microsoft.com/office/drawing/2014/main" id="{E4C13C74-97C1-178A-67E3-8259183E3BE5}"/>
                      </a:ext>
                    </a:extLst>
                  </p:cNvPr>
                  <p:cNvSpPr/>
                  <p:nvPr/>
                </p:nvSpPr>
                <p:spPr>
                  <a:xfrm>
                    <a:off x="4009562" y="24874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22C0ECE7-DFA1-18CA-4D1D-B94B532451D7}"/>
                      </a:ext>
                    </a:extLst>
                  </p:cNvPr>
                  <p:cNvSpPr txBox="1"/>
                  <p:nvPr/>
                </p:nvSpPr>
                <p:spPr>
                  <a:xfrm>
                    <a:off x="4140363" y="25953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3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円/楕円 20">
                    <a:extLst>
                      <a:ext uri="{FF2B5EF4-FFF2-40B4-BE49-F238E27FC236}">
                        <a16:creationId xmlns:a16="http://schemas.microsoft.com/office/drawing/2014/main" id="{E03CCACB-11B0-D63E-1CB1-6B558A4EC068}"/>
                      </a:ext>
                    </a:extLst>
                  </p:cNvPr>
                  <p:cNvSpPr/>
                  <p:nvPr/>
                </p:nvSpPr>
                <p:spPr>
                  <a:xfrm>
                    <a:off x="5056191" y="24874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3307A539-2819-529A-62F9-6B3DF3B802DE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2" y="25953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4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円/楕円 23">
                    <a:extLst>
                      <a:ext uri="{FF2B5EF4-FFF2-40B4-BE49-F238E27FC236}">
                        <a16:creationId xmlns:a16="http://schemas.microsoft.com/office/drawing/2014/main" id="{4D7B6589-BF1E-6780-1CF2-9F2F83BCE1DE}"/>
                      </a:ext>
                    </a:extLst>
                  </p:cNvPr>
                  <p:cNvSpPr/>
                  <p:nvPr/>
                </p:nvSpPr>
                <p:spPr>
                  <a:xfrm>
                    <a:off x="6102821" y="24874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テキスト ボックス 24">
                    <a:extLst>
                      <a:ext uri="{FF2B5EF4-FFF2-40B4-BE49-F238E27FC236}">
                        <a16:creationId xmlns:a16="http://schemas.microsoft.com/office/drawing/2014/main" id="{E9601D56-8735-0DA0-4D29-105B3A6BFC50}"/>
                      </a:ext>
                    </a:extLst>
                  </p:cNvPr>
                  <p:cNvSpPr txBox="1"/>
                  <p:nvPr/>
                </p:nvSpPr>
                <p:spPr>
                  <a:xfrm>
                    <a:off x="6233622" y="25953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5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円/楕円 26">
                    <a:extLst>
                      <a:ext uri="{FF2B5EF4-FFF2-40B4-BE49-F238E27FC236}">
                        <a16:creationId xmlns:a16="http://schemas.microsoft.com/office/drawing/2014/main" id="{921631F6-FD30-8877-EDB8-D19C62C68700}"/>
                      </a:ext>
                    </a:extLst>
                  </p:cNvPr>
                  <p:cNvSpPr/>
                  <p:nvPr/>
                </p:nvSpPr>
                <p:spPr>
                  <a:xfrm>
                    <a:off x="7149451" y="24874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テキスト ボックス 27">
                    <a:extLst>
                      <a:ext uri="{FF2B5EF4-FFF2-40B4-BE49-F238E27FC236}">
                        <a16:creationId xmlns:a16="http://schemas.microsoft.com/office/drawing/2014/main" id="{6F9D8244-DCA4-D98D-D807-2759382A724F}"/>
                      </a:ext>
                    </a:extLst>
                  </p:cNvPr>
                  <p:cNvSpPr txBox="1"/>
                  <p:nvPr/>
                </p:nvSpPr>
                <p:spPr>
                  <a:xfrm>
                    <a:off x="7280252" y="25953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6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円/楕円 30">
                    <a:extLst>
                      <a:ext uri="{FF2B5EF4-FFF2-40B4-BE49-F238E27FC236}">
                        <a16:creationId xmlns:a16="http://schemas.microsoft.com/office/drawing/2014/main" id="{D59DD49B-E15A-20C4-AA95-4C989F41F3CF}"/>
                      </a:ext>
                    </a:extLst>
                  </p:cNvPr>
                  <p:cNvSpPr/>
                  <p:nvPr/>
                </p:nvSpPr>
                <p:spPr>
                  <a:xfrm>
                    <a:off x="8196081" y="24874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CC603B9D-3E02-B34C-C306-EE3337297B8A}"/>
                      </a:ext>
                    </a:extLst>
                  </p:cNvPr>
                  <p:cNvSpPr txBox="1"/>
                  <p:nvPr/>
                </p:nvSpPr>
                <p:spPr>
                  <a:xfrm>
                    <a:off x="8326882" y="25953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7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円/楕円 53">
                    <a:extLst>
                      <a:ext uri="{FF2B5EF4-FFF2-40B4-BE49-F238E27FC236}">
                        <a16:creationId xmlns:a16="http://schemas.microsoft.com/office/drawing/2014/main" id="{BC925F77-9690-E709-BDC4-E1882BE54CBB}"/>
                      </a:ext>
                    </a:extLst>
                  </p:cNvPr>
                  <p:cNvSpPr/>
                  <p:nvPr/>
                </p:nvSpPr>
                <p:spPr>
                  <a:xfrm>
                    <a:off x="1916304" y="33637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テキスト ボックス 54">
                    <a:extLst>
                      <a:ext uri="{FF2B5EF4-FFF2-40B4-BE49-F238E27FC236}">
                        <a16:creationId xmlns:a16="http://schemas.microsoft.com/office/drawing/2014/main" id="{42F013D8-F5DA-DE91-61DD-61F5258B13FB}"/>
                      </a:ext>
                    </a:extLst>
                  </p:cNvPr>
                  <p:cNvSpPr txBox="1"/>
                  <p:nvPr/>
                </p:nvSpPr>
                <p:spPr>
                  <a:xfrm>
                    <a:off x="2047105" y="34716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8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円/楕円 51">
                    <a:extLst>
                      <a:ext uri="{FF2B5EF4-FFF2-40B4-BE49-F238E27FC236}">
                        <a16:creationId xmlns:a16="http://schemas.microsoft.com/office/drawing/2014/main" id="{4BFFC085-C39F-D4FC-20B3-C06F72DC3194}"/>
                      </a:ext>
                    </a:extLst>
                  </p:cNvPr>
                  <p:cNvSpPr/>
                  <p:nvPr/>
                </p:nvSpPr>
                <p:spPr>
                  <a:xfrm>
                    <a:off x="2962933" y="33637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テキスト ボックス 52">
                    <a:extLst>
                      <a:ext uri="{FF2B5EF4-FFF2-40B4-BE49-F238E27FC236}">
                        <a16:creationId xmlns:a16="http://schemas.microsoft.com/office/drawing/2014/main" id="{288A78E3-3506-17CC-40E1-7AF0E8933908}"/>
                      </a:ext>
                    </a:extLst>
                  </p:cNvPr>
                  <p:cNvSpPr txBox="1"/>
                  <p:nvPr/>
                </p:nvSpPr>
                <p:spPr>
                  <a:xfrm>
                    <a:off x="3093734" y="3471635"/>
                    <a:ext cx="327334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9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円/楕円 49">
                    <a:extLst>
                      <a:ext uri="{FF2B5EF4-FFF2-40B4-BE49-F238E27FC236}">
                        <a16:creationId xmlns:a16="http://schemas.microsoft.com/office/drawing/2014/main" id="{183AC93A-B3CE-BD1D-4C24-B14DF0641921}"/>
                      </a:ext>
                    </a:extLst>
                  </p:cNvPr>
                  <p:cNvSpPr/>
                  <p:nvPr/>
                </p:nvSpPr>
                <p:spPr>
                  <a:xfrm>
                    <a:off x="4009562" y="33637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テキスト ボックス 50">
                    <a:extLst>
                      <a:ext uri="{FF2B5EF4-FFF2-40B4-BE49-F238E27FC236}">
                        <a16:creationId xmlns:a16="http://schemas.microsoft.com/office/drawing/2014/main" id="{F23F55AF-86C3-E9AB-500D-23B44EA47E4D}"/>
                      </a:ext>
                    </a:extLst>
                  </p:cNvPr>
                  <p:cNvSpPr txBox="1"/>
                  <p:nvPr/>
                </p:nvSpPr>
                <p:spPr>
                  <a:xfrm>
                    <a:off x="4069030" y="34716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10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円/楕円 47">
                    <a:extLst>
                      <a:ext uri="{FF2B5EF4-FFF2-40B4-BE49-F238E27FC236}">
                        <a16:creationId xmlns:a16="http://schemas.microsoft.com/office/drawing/2014/main" id="{6A4DF100-4394-A072-6B49-8E3400B9697F}"/>
                      </a:ext>
                    </a:extLst>
                  </p:cNvPr>
                  <p:cNvSpPr/>
                  <p:nvPr/>
                </p:nvSpPr>
                <p:spPr>
                  <a:xfrm>
                    <a:off x="5056191" y="33637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テキスト ボックス 48">
                    <a:extLst>
                      <a:ext uri="{FF2B5EF4-FFF2-40B4-BE49-F238E27FC236}">
                        <a16:creationId xmlns:a16="http://schemas.microsoft.com/office/drawing/2014/main" id="{AE45AF1B-0468-8FAA-866B-A7A2F032BBE3}"/>
                      </a:ext>
                    </a:extLst>
                  </p:cNvPr>
                  <p:cNvSpPr txBox="1"/>
                  <p:nvPr/>
                </p:nvSpPr>
                <p:spPr>
                  <a:xfrm>
                    <a:off x="5115659" y="34716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11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円/楕円 45">
                    <a:extLst>
                      <a:ext uri="{FF2B5EF4-FFF2-40B4-BE49-F238E27FC236}">
                        <a16:creationId xmlns:a16="http://schemas.microsoft.com/office/drawing/2014/main" id="{407DCFDC-2A5C-15BA-26B5-4899C863DC4C}"/>
                      </a:ext>
                    </a:extLst>
                  </p:cNvPr>
                  <p:cNvSpPr/>
                  <p:nvPr/>
                </p:nvSpPr>
                <p:spPr>
                  <a:xfrm>
                    <a:off x="6102821" y="33637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テキスト ボックス 46">
                    <a:extLst>
                      <a:ext uri="{FF2B5EF4-FFF2-40B4-BE49-F238E27FC236}">
                        <a16:creationId xmlns:a16="http://schemas.microsoft.com/office/drawing/2014/main" id="{00E5C015-AD4C-6342-DE47-E25A530EF5D7}"/>
                      </a:ext>
                    </a:extLst>
                  </p:cNvPr>
                  <p:cNvSpPr txBox="1"/>
                  <p:nvPr/>
                </p:nvSpPr>
                <p:spPr>
                  <a:xfrm>
                    <a:off x="6162289" y="3471635"/>
                    <a:ext cx="470001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12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円/楕円 43">
                    <a:extLst>
                      <a:ext uri="{FF2B5EF4-FFF2-40B4-BE49-F238E27FC236}">
                        <a16:creationId xmlns:a16="http://schemas.microsoft.com/office/drawing/2014/main" id="{D640C7AF-FEAA-2C10-CBDE-12C499ACEE96}"/>
                      </a:ext>
                    </a:extLst>
                  </p:cNvPr>
                  <p:cNvSpPr/>
                  <p:nvPr/>
                </p:nvSpPr>
                <p:spPr>
                  <a:xfrm>
                    <a:off x="7149451" y="33637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EEF95CC2-B664-6E0D-FE84-1C5F9CE76521}"/>
                      </a:ext>
                    </a:extLst>
                  </p:cNvPr>
                  <p:cNvSpPr txBox="1"/>
                  <p:nvPr/>
                </p:nvSpPr>
                <p:spPr>
                  <a:xfrm>
                    <a:off x="7208919" y="34716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13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" name="円/楕円 41">
                    <a:extLst>
                      <a:ext uri="{FF2B5EF4-FFF2-40B4-BE49-F238E27FC236}">
                        <a16:creationId xmlns:a16="http://schemas.microsoft.com/office/drawing/2014/main" id="{5AE696D9-B3BB-325B-B11C-94CD1B56DEB4}"/>
                      </a:ext>
                    </a:extLst>
                  </p:cNvPr>
                  <p:cNvSpPr/>
                  <p:nvPr/>
                </p:nvSpPr>
                <p:spPr>
                  <a:xfrm>
                    <a:off x="8196081" y="33637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D8B2B517-54AB-A170-EC1E-70D6AF9B8451}"/>
                      </a:ext>
                    </a:extLst>
                  </p:cNvPr>
                  <p:cNvSpPr txBox="1"/>
                  <p:nvPr/>
                </p:nvSpPr>
                <p:spPr>
                  <a:xfrm>
                    <a:off x="8255549" y="34716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14</a:t>
                    </a:r>
                    <a:endParaRPr kumimoji="1" lang="ja-JP" altLang="en-US" sz="2000" b="1" dirty="0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円/楕円 75">
                    <a:extLst>
                      <a:ext uri="{FF2B5EF4-FFF2-40B4-BE49-F238E27FC236}">
                        <a16:creationId xmlns:a16="http://schemas.microsoft.com/office/drawing/2014/main" id="{682A2BA6-FA24-AC3C-9B0D-DD02F50665C5}"/>
                      </a:ext>
                    </a:extLst>
                  </p:cNvPr>
                  <p:cNvSpPr/>
                  <p:nvPr/>
                </p:nvSpPr>
                <p:spPr>
                  <a:xfrm>
                    <a:off x="1916304" y="42400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テキスト ボックス 76">
                    <a:extLst>
                      <a:ext uri="{FF2B5EF4-FFF2-40B4-BE49-F238E27FC236}">
                        <a16:creationId xmlns:a16="http://schemas.microsoft.com/office/drawing/2014/main" id="{1B890F94-DDC4-C917-04F8-CA0D46770BF2}"/>
                      </a:ext>
                    </a:extLst>
                  </p:cNvPr>
                  <p:cNvSpPr txBox="1"/>
                  <p:nvPr/>
                </p:nvSpPr>
                <p:spPr>
                  <a:xfrm>
                    <a:off x="1975772" y="43479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15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円/楕円 73">
                    <a:extLst>
                      <a:ext uri="{FF2B5EF4-FFF2-40B4-BE49-F238E27FC236}">
                        <a16:creationId xmlns:a16="http://schemas.microsoft.com/office/drawing/2014/main" id="{70BF82C4-2584-A74F-B96F-DE587A9E8BED}"/>
                      </a:ext>
                    </a:extLst>
                  </p:cNvPr>
                  <p:cNvSpPr/>
                  <p:nvPr/>
                </p:nvSpPr>
                <p:spPr>
                  <a:xfrm>
                    <a:off x="2962933" y="42400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テキスト ボックス 74">
                    <a:extLst>
                      <a:ext uri="{FF2B5EF4-FFF2-40B4-BE49-F238E27FC236}">
                        <a16:creationId xmlns:a16="http://schemas.microsoft.com/office/drawing/2014/main" id="{E3382330-1D05-D13B-694D-416DF2EBB564}"/>
                      </a:ext>
                    </a:extLst>
                  </p:cNvPr>
                  <p:cNvSpPr txBox="1"/>
                  <p:nvPr/>
                </p:nvSpPr>
                <p:spPr>
                  <a:xfrm>
                    <a:off x="3022401" y="43479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16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円/楕円 71">
                    <a:extLst>
                      <a:ext uri="{FF2B5EF4-FFF2-40B4-BE49-F238E27FC236}">
                        <a16:creationId xmlns:a16="http://schemas.microsoft.com/office/drawing/2014/main" id="{59DDA77D-F83A-AE89-8F4A-674131E40CD2}"/>
                      </a:ext>
                    </a:extLst>
                  </p:cNvPr>
                  <p:cNvSpPr/>
                  <p:nvPr/>
                </p:nvSpPr>
                <p:spPr>
                  <a:xfrm>
                    <a:off x="4009562" y="42400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テキスト ボックス 72">
                    <a:extLst>
                      <a:ext uri="{FF2B5EF4-FFF2-40B4-BE49-F238E27FC236}">
                        <a16:creationId xmlns:a16="http://schemas.microsoft.com/office/drawing/2014/main" id="{A4DE6A62-D403-F7F3-85F9-F0EAA1A2897E}"/>
                      </a:ext>
                    </a:extLst>
                  </p:cNvPr>
                  <p:cNvSpPr txBox="1"/>
                  <p:nvPr/>
                </p:nvSpPr>
                <p:spPr>
                  <a:xfrm>
                    <a:off x="4069030" y="43479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17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円/楕円 69">
                    <a:extLst>
                      <a:ext uri="{FF2B5EF4-FFF2-40B4-BE49-F238E27FC236}">
                        <a16:creationId xmlns:a16="http://schemas.microsoft.com/office/drawing/2014/main" id="{017D9468-B4BC-B21B-86A2-C4F10668F51D}"/>
                      </a:ext>
                    </a:extLst>
                  </p:cNvPr>
                  <p:cNvSpPr/>
                  <p:nvPr/>
                </p:nvSpPr>
                <p:spPr>
                  <a:xfrm>
                    <a:off x="5056191" y="42400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テキスト ボックス 70">
                    <a:extLst>
                      <a:ext uri="{FF2B5EF4-FFF2-40B4-BE49-F238E27FC236}">
                        <a16:creationId xmlns:a16="http://schemas.microsoft.com/office/drawing/2014/main" id="{7F01E6DF-F239-75F4-01B8-DDB279F73AAF}"/>
                      </a:ext>
                    </a:extLst>
                  </p:cNvPr>
                  <p:cNvSpPr txBox="1"/>
                  <p:nvPr/>
                </p:nvSpPr>
                <p:spPr>
                  <a:xfrm>
                    <a:off x="5115659" y="43479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18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円/楕円 67">
                    <a:extLst>
                      <a:ext uri="{FF2B5EF4-FFF2-40B4-BE49-F238E27FC236}">
                        <a16:creationId xmlns:a16="http://schemas.microsoft.com/office/drawing/2014/main" id="{A6424206-61A0-AB4E-365D-20ADA865C22B}"/>
                      </a:ext>
                    </a:extLst>
                  </p:cNvPr>
                  <p:cNvSpPr/>
                  <p:nvPr/>
                </p:nvSpPr>
                <p:spPr>
                  <a:xfrm>
                    <a:off x="6102821" y="42400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テキスト ボックス 68">
                    <a:extLst>
                      <a:ext uri="{FF2B5EF4-FFF2-40B4-BE49-F238E27FC236}">
                        <a16:creationId xmlns:a16="http://schemas.microsoft.com/office/drawing/2014/main" id="{44620628-0856-DB98-669C-DB6AC9AAC009}"/>
                      </a:ext>
                    </a:extLst>
                  </p:cNvPr>
                  <p:cNvSpPr txBox="1"/>
                  <p:nvPr/>
                </p:nvSpPr>
                <p:spPr>
                  <a:xfrm>
                    <a:off x="6162289" y="43479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19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円/楕円 65">
                    <a:extLst>
                      <a:ext uri="{FF2B5EF4-FFF2-40B4-BE49-F238E27FC236}">
                        <a16:creationId xmlns:a16="http://schemas.microsoft.com/office/drawing/2014/main" id="{8E9E43F8-8F2F-29ED-A508-373D3E77DC52}"/>
                      </a:ext>
                    </a:extLst>
                  </p:cNvPr>
                  <p:cNvSpPr/>
                  <p:nvPr/>
                </p:nvSpPr>
                <p:spPr>
                  <a:xfrm>
                    <a:off x="7149451" y="42400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テキスト ボックス 66">
                    <a:extLst>
                      <a:ext uri="{FF2B5EF4-FFF2-40B4-BE49-F238E27FC236}">
                        <a16:creationId xmlns:a16="http://schemas.microsoft.com/office/drawing/2014/main" id="{2DA73FF6-D731-90FD-0D96-A48E472A7450}"/>
                      </a:ext>
                    </a:extLst>
                  </p:cNvPr>
                  <p:cNvSpPr txBox="1"/>
                  <p:nvPr/>
                </p:nvSpPr>
                <p:spPr>
                  <a:xfrm>
                    <a:off x="7208919" y="43479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20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円/楕円 63">
                    <a:extLst>
                      <a:ext uri="{FF2B5EF4-FFF2-40B4-BE49-F238E27FC236}">
                        <a16:creationId xmlns:a16="http://schemas.microsoft.com/office/drawing/2014/main" id="{3CBDB437-6497-776A-18EC-04D2B0CD35FD}"/>
                      </a:ext>
                    </a:extLst>
                  </p:cNvPr>
                  <p:cNvSpPr/>
                  <p:nvPr/>
                </p:nvSpPr>
                <p:spPr>
                  <a:xfrm>
                    <a:off x="8196081" y="42400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テキスト ボックス 64">
                    <a:extLst>
                      <a:ext uri="{FF2B5EF4-FFF2-40B4-BE49-F238E27FC236}">
                        <a16:creationId xmlns:a16="http://schemas.microsoft.com/office/drawing/2014/main" id="{48EDF9E6-4619-B1FA-77BB-BF894DB4D894}"/>
                      </a:ext>
                    </a:extLst>
                  </p:cNvPr>
                  <p:cNvSpPr txBox="1"/>
                  <p:nvPr/>
                </p:nvSpPr>
                <p:spPr>
                  <a:xfrm>
                    <a:off x="8255549" y="43479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21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" name="円/楕円 97">
                    <a:extLst>
                      <a:ext uri="{FF2B5EF4-FFF2-40B4-BE49-F238E27FC236}">
                        <a16:creationId xmlns:a16="http://schemas.microsoft.com/office/drawing/2014/main" id="{8B9A42FF-C11C-6ED8-8998-271107B758DD}"/>
                      </a:ext>
                    </a:extLst>
                  </p:cNvPr>
                  <p:cNvSpPr/>
                  <p:nvPr/>
                </p:nvSpPr>
                <p:spPr>
                  <a:xfrm>
                    <a:off x="1916304" y="51163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テキスト ボックス 98">
                    <a:extLst>
                      <a:ext uri="{FF2B5EF4-FFF2-40B4-BE49-F238E27FC236}">
                        <a16:creationId xmlns:a16="http://schemas.microsoft.com/office/drawing/2014/main" id="{BCC6ECF3-1290-31FE-7CBF-39E936BDFDF4}"/>
                      </a:ext>
                    </a:extLst>
                  </p:cNvPr>
                  <p:cNvSpPr txBox="1"/>
                  <p:nvPr/>
                </p:nvSpPr>
                <p:spPr>
                  <a:xfrm>
                    <a:off x="1975772" y="52242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22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円/楕円 95">
                    <a:extLst>
                      <a:ext uri="{FF2B5EF4-FFF2-40B4-BE49-F238E27FC236}">
                        <a16:creationId xmlns:a16="http://schemas.microsoft.com/office/drawing/2014/main" id="{8D388981-7CD5-BD53-F5A4-AAA9924E1B4C}"/>
                      </a:ext>
                    </a:extLst>
                  </p:cNvPr>
                  <p:cNvSpPr/>
                  <p:nvPr/>
                </p:nvSpPr>
                <p:spPr>
                  <a:xfrm>
                    <a:off x="2962933" y="51163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テキスト ボックス 96">
                    <a:extLst>
                      <a:ext uri="{FF2B5EF4-FFF2-40B4-BE49-F238E27FC236}">
                        <a16:creationId xmlns:a16="http://schemas.microsoft.com/office/drawing/2014/main" id="{7FA31815-42A7-869F-DA09-84AD7B3306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22401" y="52242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23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円/楕円 93">
                    <a:extLst>
                      <a:ext uri="{FF2B5EF4-FFF2-40B4-BE49-F238E27FC236}">
                        <a16:creationId xmlns:a16="http://schemas.microsoft.com/office/drawing/2014/main" id="{9CA4B4AA-0C1B-4C82-D3BA-99EDE30BD728}"/>
                      </a:ext>
                    </a:extLst>
                  </p:cNvPr>
                  <p:cNvSpPr/>
                  <p:nvPr/>
                </p:nvSpPr>
                <p:spPr>
                  <a:xfrm>
                    <a:off x="4009562" y="51163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テキスト ボックス 94">
                    <a:extLst>
                      <a:ext uri="{FF2B5EF4-FFF2-40B4-BE49-F238E27FC236}">
                        <a16:creationId xmlns:a16="http://schemas.microsoft.com/office/drawing/2014/main" id="{2CB602A3-9BEB-1729-159E-9C21F11D377C}"/>
                      </a:ext>
                    </a:extLst>
                  </p:cNvPr>
                  <p:cNvSpPr txBox="1"/>
                  <p:nvPr/>
                </p:nvSpPr>
                <p:spPr>
                  <a:xfrm>
                    <a:off x="4069030" y="52242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24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円/楕円 91">
                    <a:extLst>
                      <a:ext uri="{FF2B5EF4-FFF2-40B4-BE49-F238E27FC236}">
                        <a16:creationId xmlns:a16="http://schemas.microsoft.com/office/drawing/2014/main" id="{4A1FFF17-96C5-C3A7-B5D3-A4A1E4BBFF55}"/>
                      </a:ext>
                    </a:extLst>
                  </p:cNvPr>
                  <p:cNvSpPr/>
                  <p:nvPr/>
                </p:nvSpPr>
                <p:spPr>
                  <a:xfrm>
                    <a:off x="5056191" y="51163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テキスト ボックス 92">
                    <a:extLst>
                      <a:ext uri="{FF2B5EF4-FFF2-40B4-BE49-F238E27FC236}">
                        <a16:creationId xmlns:a16="http://schemas.microsoft.com/office/drawing/2014/main" id="{F5474038-47D7-1178-CB7D-D51D7FACA942}"/>
                      </a:ext>
                    </a:extLst>
                  </p:cNvPr>
                  <p:cNvSpPr txBox="1"/>
                  <p:nvPr/>
                </p:nvSpPr>
                <p:spPr>
                  <a:xfrm>
                    <a:off x="5115659" y="52242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25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円/楕円 89">
                    <a:extLst>
                      <a:ext uri="{FF2B5EF4-FFF2-40B4-BE49-F238E27FC236}">
                        <a16:creationId xmlns:a16="http://schemas.microsoft.com/office/drawing/2014/main" id="{4A044D72-09A3-D3E3-C80C-1B363C639C5A}"/>
                      </a:ext>
                    </a:extLst>
                  </p:cNvPr>
                  <p:cNvSpPr/>
                  <p:nvPr/>
                </p:nvSpPr>
                <p:spPr>
                  <a:xfrm>
                    <a:off x="6102821" y="51163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" name="テキスト ボックス 90">
                    <a:extLst>
                      <a:ext uri="{FF2B5EF4-FFF2-40B4-BE49-F238E27FC236}">
                        <a16:creationId xmlns:a16="http://schemas.microsoft.com/office/drawing/2014/main" id="{29D1711D-DE25-60B1-95AE-FAE86D40E169}"/>
                      </a:ext>
                    </a:extLst>
                  </p:cNvPr>
                  <p:cNvSpPr txBox="1"/>
                  <p:nvPr/>
                </p:nvSpPr>
                <p:spPr>
                  <a:xfrm>
                    <a:off x="6162289" y="52242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26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円/楕円 87">
                    <a:extLst>
                      <a:ext uri="{FF2B5EF4-FFF2-40B4-BE49-F238E27FC236}">
                        <a16:creationId xmlns:a16="http://schemas.microsoft.com/office/drawing/2014/main" id="{7D208E00-8E9A-D555-064C-5EFE2F04DF1C}"/>
                      </a:ext>
                    </a:extLst>
                  </p:cNvPr>
                  <p:cNvSpPr/>
                  <p:nvPr/>
                </p:nvSpPr>
                <p:spPr>
                  <a:xfrm>
                    <a:off x="7149451" y="51163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テキスト ボックス 88">
                    <a:extLst>
                      <a:ext uri="{FF2B5EF4-FFF2-40B4-BE49-F238E27FC236}">
                        <a16:creationId xmlns:a16="http://schemas.microsoft.com/office/drawing/2014/main" id="{F04543DC-821F-69C5-9E5D-718B8C0F3C84}"/>
                      </a:ext>
                    </a:extLst>
                  </p:cNvPr>
                  <p:cNvSpPr txBox="1"/>
                  <p:nvPr/>
                </p:nvSpPr>
                <p:spPr>
                  <a:xfrm>
                    <a:off x="7208919" y="52242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27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円/楕円 85">
                    <a:extLst>
                      <a:ext uri="{FF2B5EF4-FFF2-40B4-BE49-F238E27FC236}">
                        <a16:creationId xmlns:a16="http://schemas.microsoft.com/office/drawing/2014/main" id="{BD5F4B7D-8C5E-B218-9250-7EF1C66EC29F}"/>
                      </a:ext>
                    </a:extLst>
                  </p:cNvPr>
                  <p:cNvSpPr/>
                  <p:nvPr/>
                </p:nvSpPr>
                <p:spPr>
                  <a:xfrm>
                    <a:off x="8196081" y="51163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テキスト ボックス 86">
                    <a:extLst>
                      <a:ext uri="{FF2B5EF4-FFF2-40B4-BE49-F238E27FC236}">
                        <a16:creationId xmlns:a16="http://schemas.microsoft.com/office/drawing/2014/main" id="{652F6118-E730-1885-115C-D61FEF6733BF}"/>
                      </a:ext>
                    </a:extLst>
                  </p:cNvPr>
                  <p:cNvSpPr txBox="1"/>
                  <p:nvPr/>
                </p:nvSpPr>
                <p:spPr>
                  <a:xfrm>
                    <a:off x="8255549" y="52242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28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円/楕円 120">
                    <a:extLst>
                      <a:ext uri="{FF2B5EF4-FFF2-40B4-BE49-F238E27FC236}">
                        <a16:creationId xmlns:a16="http://schemas.microsoft.com/office/drawing/2014/main" id="{302E9DA7-6C6C-C95A-B97A-8F07A11B8504}"/>
                      </a:ext>
                    </a:extLst>
                  </p:cNvPr>
                  <p:cNvSpPr/>
                  <p:nvPr/>
                </p:nvSpPr>
                <p:spPr>
                  <a:xfrm>
                    <a:off x="1916304" y="59926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テキスト ボックス 121">
                    <a:extLst>
                      <a:ext uri="{FF2B5EF4-FFF2-40B4-BE49-F238E27FC236}">
                        <a16:creationId xmlns:a16="http://schemas.microsoft.com/office/drawing/2014/main" id="{3E154400-54CA-9095-719C-612E4E8296A8}"/>
                      </a:ext>
                    </a:extLst>
                  </p:cNvPr>
                  <p:cNvSpPr txBox="1"/>
                  <p:nvPr/>
                </p:nvSpPr>
                <p:spPr>
                  <a:xfrm>
                    <a:off x="1975772" y="61005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29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円/楕円 118">
                    <a:extLst>
                      <a:ext uri="{FF2B5EF4-FFF2-40B4-BE49-F238E27FC236}">
                        <a16:creationId xmlns:a16="http://schemas.microsoft.com/office/drawing/2014/main" id="{12C46457-B042-C023-D0B5-5C29C846BD42}"/>
                      </a:ext>
                    </a:extLst>
                  </p:cNvPr>
                  <p:cNvSpPr/>
                  <p:nvPr/>
                </p:nvSpPr>
                <p:spPr>
                  <a:xfrm>
                    <a:off x="2962933" y="59926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テキスト ボックス 119">
                    <a:extLst>
                      <a:ext uri="{FF2B5EF4-FFF2-40B4-BE49-F238E27FC236}">
                        <a16:creationId xmlns:a16="http://schemas.microsoft.com/office/drawing/2014/main" id="{5618683A-8243-A646-A4D6-59134390C38F}"/>
                      </a:ext>
                    </a:extLst>
                  </p:cNvPr>
                  <p:cNvSpPr txBox="1"/>
                  <p:nvPr/>
                </p:nvSpPr>
                <p:spPr>
                  <a:xfrm>
                    <a:off x="3022401" y="61005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30</a:t>
                    </a:r>
                    <a:endParaRPr kumimoji="1" lang="ja-JP" altLang="en-US" sz="2000" b="1" dirty="0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円/楕円 116">
                    <a:extLst>
                      <a:ext uri="{FF2B5EF4-FFF2-40B4-BE49-F238E27FC236}">
                        <a16:creationId xmlns:a16="http://schemas.microsoft.com/office/drawing/2014/main" id="{DF386A3D-D453-BC04-CF0D-3DB9D7EBE351}"/>
                      </a:ext>
                    </a:extLst>
                  </p:cNvPr>
                  <p:cNvSpPr/>
                  <p:nvPr/>
                </p:nvSpPr>
                <p:spPr>
                  <a:xfrm>
                    <a:off x="4009562" y="59926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テキスト ボックス 117">
                    <a:extLst>
                      <a:ext uri="{FF2B5EF4-FFF2-40B4-BE49-F238E27FC236}">
                        <a16:creationId xmlns:a16="http://schemas.microsoft.com/office/drawing/2014/main" id="{54469ABE-1D2A-F4E9-2248-3CCE4AEA2919}"/>
                      </a:ext>
                    </a:extLst>
                  </p:cNvPr>
                  <p:cNvSpPr txBox="1"/>
                  <p:nvPr/>
                </p:nvSpPr>
                <p:spPr>
                  <a:xfrm>
                    <a:off x="4069030" y="6100535"/>
                    <a:ext cx="470000" cy="400110"/>
                  </a:xfrm>
                  <a:prstGeom prst="rect">
                    <a:avLst/>
                  </a:prstGeom>
                  <a:solidFill>
                    <a:srgbClr val="DDF0F0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b="1" dirty="0">
                        <a:latin typeface="Helvetica" pitchFamily="2" charset="0"/>
                        <a:cs typeface="Arial" panose="020B0604020202020204" pitchFamily="34" charset="0"/>
                      </a:rPr>
                      <a:t>31</a:t>
                    </a:r>
                    <a:endParaRPr kumimoji="1" lang="ja-JP" altLang="en-US" sz="2000" b="1">
                      <a:latin typeface="Helvetica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円/楕円 114">
                    <a:extLst>
                      <a:ext uri="{FF2B5EF4-FFF2-40B4-BE49-F238E27FC236}">
                        <a16:creationId xmlns:a16="http://schemas.microsoft.com/office/drawing/2014/main" id="{5FE07ED6-9267-8CE9-5A6D-D1B2B444862D}"/>
                      </a:ext>
                    </a:extLst>
                  </p:cNvPr>
                  <p:cNvSpPr/>
                  <p:nvPr/>
                </p:nvSpPr>
                <p:spPr>
                  <a:xfrm>
                    <a:off x="5056191" y="59926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円/楕円 112">
                    <a:extLst>
                      <a:ext uri="{FF2B5EF4-FFF2-40B4-BE49-F238E27FC236}">
                        <a16:creationId xmlns:a16="http://schemas.microsoft.com/office/drawing/2014/main" id="{BADCC015-B9B8-49DE-BB36-8651B774E3FA}"/>
                      </a:ext>
                    </a:extLst>
                  </p:cNvPr>
                  <p:cNvSpPr/>
                  <p:nvPr/>
                </p:nvSpPr>
                <p:spPr>
                  <a:xfrm>
                    <a:off x="6102821" y="59926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円/楕円 110">
                    <a:extLst>
                      <a:ext uri="{FF2B5EF4-FFF2-40B4-BE49-F238E27FC236}">
                        <a16:creationId xmlns:a16="http://schemas.microsoft.com/office/drawing/2014/main" id="{489FE8BB-AF77-55BA-DD33-A78E96C97960}"/>
                      </a:ext>
                    </a:extLst>
                  </p:cNvPr>
                  <p:cNvSpPr/>
                  <p:nvPr/>
                </p:nvSpPr>
                <p:spPr>
                  <a:xfrm>
                    <a:off x="7149451" y="59926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円/楕円 108">
                    <a:extLst>
                      <a:ext uri="{FF2B5EF4-FFF2-40B4-BE49-F238E27FC236}">
                        <a16:creationId xmlns:a16="http://schemas.microsoft.com/office/drawing/2014/main" id="{718EC20D-D773-6399-FB34-D4236B0C21C2}"/>
                      </a:ext>
                    </a:extLst>
                  </p:cNvPr>
                  <p:cNvSpPr/>
                  <p:nvPr/>
                </p:nvSpPr>
                <p:spPr>
                  <a:xfrm>
                    <a:off x="8196081" y="5992675"/>
                    <a:ext cx="588935" cy="588935"/>
                  </a:xfrm>
                  <a:prstGeom prst="ellipse">
                    <a:avLst/>
                  </a:prstGeom>
                  <a:solidFill>
                    <a:srgbClr val="DDF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8" name="図 7">
                    <a:extLst>
                      <a:ext uri="{FF2B5EF4-FFF2-40B4-BE49-F238E27FC236}">
                        <a16:creationId xmlns:a16="http://schemas.microsoft.com/office/drawing/2014/main" id="{1E1DDC4D-EF55-D077-ACEF-2DE1C1CCE3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02535" y="6046650"/>
                    <a:ext cx="1342470" cy="1346199"/>
                  </a:xfrm>
                  <a:prstGeom prst="rect">
                    <a:avLst/>
                  </a:prstGeom>
                </p:spPr>
              </p:pic>
              <p:pic>
                <p:nvPicPr>
                  <p:cNvPr id="11" name="図 10">
                    <a:extLst>
                      <a:ext uri="{FF2B5EF4-FFF2-40B4-BE49-F238E27FC236}">
                        <a16:creationId xmlns:a16="http://schemas.microsoft.com/office/drawing/2014/main" id="{C3B9083B-36D9-CD18-3826-23AB5F4FC0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164529" y="6062237"/>
                    <a:ext cx="1346199" cy="133872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図 12">
                    <a:extLst>
                      <a:ext uri="{FF2B5EF4-FFF2-40B4-BE49-F238E27FC236}">
                        <a16:creationId xmlns:a16="http://schemas.microsoft.com/office/drawing/2014/main" id="{6616515B-39A0-AF53-6B31-017E192C1D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b="2231"/>
                  <a:stretch/>
                </p:blipFill>
                <p:spPr>
                  <a:xfrm>
                    <a:off x="232420" y="4790105"/>
                    <a:ext cx="1282700" cy="1129918"/>
                  </a:xfrm>
                  <a:prstGeom prst="rect">
                    <a:avLst/>
                  </a:prstGeom>
                </p:spPr>
              </p:pic>
              <p:pic>
                <p:nvPicPr>
                  <p:cNvPr id="14" name="図 13">
                    <a:extLst>
                      <a:ext uri="{FF2B5EF4-FFF2-40B4-BE49-F238E27FC236}">
                        <a16:creationId xmlns:a16="http://schemas.microsoft.com/office/drawing/2014/main" id="{71709FC4-EC0E-2D1A-795F-E26E3FE64A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b="2231"/>
                  <a:stretch/>
                </p:blipFill>
                <p:spPr>
                  <a:xfrm>
                    <a:off x="9196279" y="4790105"/>
                    <a:ext cx="1282700" cy="112991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14FAACF5-015F-47FB-8A53-E820F77B5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4439" y="679430"/>
                <a:ext cx="5771175" cy="649388"/>
              </a:xfrm>
              <a:prstGeom prst="rect">
                <a:avLst/>
              </a:prstGeom>
            </p:spPr>
          </p:pic>
        </p:grp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77E35AD-F1C2-475F-947A-CE5A41CB4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77115" b="32350"/>
            <a:stretch/>
          </p:blipFill>
          <p:spPr>
            <a:xfrm>
              <a:off x="1711115" y="1674880"/>
              <a:ext cx="1648164" cy="319108"/>
            </a:xfrm>
            <a:prstGeom prst="rect">
              <a:avLst/>
            </a:prstGeom>
          </p:spPr>
        </p:pic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A5EE187-0BCF-4B09-8A15-26C6A5821B7B}"/>
                </a:ext>
              </a:extLst>
            </p:cNvPr>
            <p:cNvCxnSpPr>
              <a:cxnSpLocks/>
            </p:cNvCxnSpPr>
            <p:nvPr/>
          </p:nvCxnSpPr>
          <p:spPr>
            <a:xfrm>
              <a:off x="1728240" y="2066998"/>
              <a:ext cx="72009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B1E994-2A56-4177-8B0E-0C1A5B5E77FF}"/>
              </a:ext>
            </a:extLst>
          </p:cNvPr>
          <p:cNvSpPr txBox="1"/>
          <p:nvPr/>
        </p:nvSpPr>
        <p:spPr>
          <a:xfrm>
            <a:off x="2286276" y="781404"/>
            <a:ext cx="101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3200" b="1" dirty="0">
              <a:latin typeface="BIZ UDゴシック" panose="020B0400000000000000" pitchFamily="49" charset="-128"/>
              <a:ea typeface="BIZ UDゴシック" panose="020B0400000000000000" pitchFamily="49" charset="-128"/>
              <a:cs typeface="Helvetica" panose="020B0604020202020204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D8E2516-2385-4B81-97F4-520FA4110E65}"/>
              </a:ext>
            </a:extLst>
          </p:cNvPr>
          <p:cNvSpPr txBox="1"/>
          <p:nvPr/>
        </p:nvSpPr>
        <p:spPr>
          <a:xfrm>
            <a:off x="3285460" y="1546898"/>
            <a:ext cx="564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Helvetica" panose="020B0604020202020204" pitchFamily="34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60226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</Words>
  <Application>Microsoft Office PowerPoint</Application>
  <PresentationFormat>ユーザー設定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BIZ UDゴシック</vt:lpstr>
      <vt:lpstr>游ゴシック</vt:lpstr>
      <vt:lpstr>游ゴシック Light</vt:lpstr>
      <vt:lpstr>Arial</vt:lpstr>
      <vt:lpstr>Helvetica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2026-02-05T02:23:10Z</dcterms:created>
  <dcterms:modified xsi:type="dcterms:W3CDTF">2026-03-10T06:02:19Z</dcterms:modified>
</cp:coreProperties>
</file>