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つくば市長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841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75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18</cp:revision>
  <cp:lastPrinted>2023-04-05T09:24:49Z</cp:lastPrinted>
  <dcterms:created xsi:type="dcterms:W3CDTF">2020-12-14T13:03:49Z</dcterms:created>
  <dcterms:modified xsi:type="dcterms:W3CDTF">2023-04-14T09:32:34Z</dcterms:modified>
</cp:coreProperties>
</file>