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2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75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87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870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572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327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8323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7185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904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156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2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285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E9EF0-85CA-42B7-A63B-5B655A5EFFE1}" type="datetimeFigureOut">
              <a:rPr kumimoji="1" lang="ja-JP" altLang="en-US" smtClean="0"/>
              <a:t>2023/5/12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2C555-C725-4331-A2C4-BEF9D691B3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845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3333000" y="371659"/>
            <a:ext cx="324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個人番号カード顔写真証明書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pPr algn="ctr"/>
            <a:r>
              <a:rPr kumimoji="1" lang="ja-JP" altLang="en-US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（記載例）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65336" y="740991"/>
            <a:ext cx="32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つくば市長　宛</a:t>
            </a: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5342579"/>
              </p:ext>
            </p:extLst>
          </p:nvPr>
        </p:nvGraphicFramePr>
        <p:xfrm>
          <a:off x="323645" y="1817601"/>
          <a:ext cx="5642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  <a:gridCol w="1080000">
                  <a:extLst>
                    <a:ext uri="{9D8B030D-6E8A-4147-A177-3AD203B41FA5}">
                      <a16:colId xmlns:a16="http://schemas.microsoft.com/office/drawing/2014/main" val="166767098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val="5255262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太郎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住所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つくば市研究学園１丁目１番地１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生年月日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昭和１年１月１日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性別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男・女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5479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029-883-1111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/>
          <p:nvPr/>
        </p:nvSpPr>
        <p:spPr>
          <a:xfrm>
            <a:off x="7268845" y="1482239"/>
            <a:ext cx="1440000" cy="180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430845" y="1817601"/>
            <a:ext cx="111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申請者本人の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顔写真貼付欄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23645" y="4310767"/>
            <a:ext cx="828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私は、上記個人番号カード交付申請者が、貼付した写真の者と同一人物であることを証明します。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23645" y="148478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（申請者本人）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aphicFrame>
        <p:nvGraphicFramePr>
          <p:cNvPr id="12" name="表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352018"/>
              </p:ext>
            </p:extLst>
          </p:nvPr>
        </p:nvGraphicFramePr>
        <p:xfrm>
          <a:off x="323645" y="4987875"/>
          <a:ext cx="5688000" cy="1483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630434833"/>
                    </a:ext>
                  </a:extLst>
                </a:gridCol>
                <a:gridCol w="4248000">
                  <a:extLst>
                    <a:ext uri="{9D8B030D-6E8A-4147-A177-3AD203B41FA5}">
                      <a16:colId xmlns:a16="http://schemas.microsoft.com/office/drawing/2014/main" val="27160634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施設名</a:t>
                      </a:r>
                      <a:endParaRPr kumimoji="1" lang="ja-JP" altLang="en-US" sz="12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特別養護老人ホーム　つくば介護園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9539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施設の住所</a:t>
                      </a:r>
                      <a:endParaRPr kumimoji="1" lang="ja-JP" altLang="en-US" sz="12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つくば市研究学園２丁目２番地２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098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b="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氏名</a:t>
                      </a:r>
                      <a:endParaRPr kumimoji="1" lang="en-US" altLang="ja-JP" sz="1600" b="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筑波　次郎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260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電話番号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600" dirty="0"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029-883-2222</a:t>
                      </a:r>
                      <a:endParaRPr kumimoji="1" lang="ja-JP" altLang="en-US" sz="1600" dirty="0">
                        <a:latin typeface="ＭＳ 明朝" panose="02020609040205080304" pitchFamily="17" charset="-128"/>
                        <a:ea typeface="ＭＳ 明朝" panose="02020609040205080304" pitchFamily="17" charset="-128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6031271"/>
                  </a:ext>
                </a:extLst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323645" y="4680098"/>
            <a:ext cx="564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（施設長記載）</a:t>
            </a:r>
            <a:endParaRPr kumimoji="1" lang="ja-JP" altLang="en-US" sz="105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7988845" y="740991"/>
            <a:ext cx="17509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　　　年　月　日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234340" y="155866"/>
            <a:ext cx="126000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別紙様式第１</a:t>
            </a:r>
            <a:endParaRPr kumimoji="1" lang="en-US" altLang="ja-JP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A921197-8258-4314-A0AD-A1170E4A098D}"/>
              </a:ext>
            </a:extLst>
          </p:cNvPr>
          <p:cNvSpPr txBox="1"/>
          <p:nvPr/>
        </p:nvSpPr>
        <p:spPr>
          <a:xfrm>
            <a:off x="6981287" y="5286012"/>
            <a:ext cx="2367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施設長記載欄</a:t>
            </a:r>
            <a:endParaRPr kumimoji="1" lang="en-US" altLang="ja-JP" sz="1200" b="1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・氏名は署名又は記名押印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・住所、事業者名、電話番号はスタンプや入力も可</a:t>
            </a:r>
          </a:p>
        </p:txBody>
      </p:sp>
      <p:cxnSp>
        <p:nvCxnSpPr>
          <p:cNvPr id="17" name="直線矢印コネクタ 16">
            <a:extLst>
              <a:ext uri="{FF2B5EF4-FFF2-40B4-BE49-F238E27FC236}">
                <a16:creationId xmlns:a16="http://schemas.microsoft.com/office/drawing/2014/main" id="{771A5158-42A2-4949-A567-8275372BC8A2}"/>
              </a:ext>
            </a:extLst>
          </p:cNvPr>
          <p:cNvCxnSpPr/>
          <p:nvPr/>
        </p:nvCxnSpPr>
        <p:spPr>
          <a:xfrm flipH="1">
            <a:off x="6321073" y="5495731"/>
            <a:ext cx="50385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楕円 17">
            <a:extLst>
              <a:ext uri="{FF2B5EF4-FFF2-40B4-BE49-F238E27FC236}">
                <a16:creationId xmlns:a16="http://schemas.microsoft.com/office/drawing/2014/main" id="{7069B2ED-4154-4FB6-A41F-B58041496873}"/>
              </a:ext>
            </a:extLst>
          </p:cNvPr>
          <p:cNvSpPr/>
          <p:nvPr/>
        </p:nvSpPr>
        <p:spPr>
          <a:xfrm>
            <a:off x="4775719" y="2559281"/>
            <a:ext cx="318796" cy="373724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037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135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明朝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revision>27</cp:revision>
  <cp:lastPrinted>2023-05-12T02:42:37Z</cp:lastPrinted>
  <dcterms:created xsi:type="dcterms:W3CDTF">2020-12-14T13:03:49Z</dcterms:created>
  <dcterms:modified xsi:type="dcterms:W3CDTF">2023-05-12T02:44:18Z</dcterms:modified>
</cp:coreProperties>
</file>