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04026D-79A8-4567-82DE-D318C9D078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3A7A506-F056-40C9-8919-335233923B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3F6D73-B7AD-4FF5-B259-BBBAD428D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BC33E-7A65-465C-886E-A2F063B23BC8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9C8D470-B3CD-4490-90A7-3B67FDC09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DA5A0E3-E903-4FD4-90FC-02537EA4F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FBF5-2375-499A-9331-A6BB6F753F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9384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94E17D-ECF1-473E-9DC8-05E4726E3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FE29D89-6749-408C-B595-9775A3DB3C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0B43E14-9071-44DE-AF68-2FB6FA6FB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BC33E-7A65-465C-886E-A2F063B23BC8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43257E5-213C-4788-A28A-ECF6F274B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629AEDC-FA2A-40A7-BECD-8D8EF8984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FBF5-2375-499A-9331-A6BB6F753F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8968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A18DB5A-7D2E-4C46-9B8F-FAD03A3B17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71D488F-3249-45D0-8FB3-6C4EEDD7B9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7390D7E-9019-411E-8DE0-11CAAFBE2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BC33E-7A65-465C-886E-A2F063B23BC8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5555C78-6102-4B4A-99FA-76E82C8E6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D3F0290-F032-4F32-B3BD-FAE3A22F8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FBF5-2375-499A-9331-A6BB6F753F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5976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DF4698-6933-4147-BF62-083549B45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B94D43C-FC9F-40F6-B785-778072403C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64664AD-D831-49FD-90B1-F88E9E145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BC33E-7A65-465C-886E-A2F063B23BC8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4B47D50-F3F4-4A59-B8D3-A8054C8FA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81494E1-7FE5-4F2C-BADB-BD769E089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FBF5-2375-499A-9331-A6BB6F753F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01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7E1DF8-B918-4B96-AAD0-930A99892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A37150E-FE2B-4F09-AE2B-C7A2C5255A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C499DC0-ADB3-4E35-BD1F-4A84FC53C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BC33E-7A65-465C-886E-A2F063B23BC8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E6C5F2A-0F10-405B-A19A-22AD6855D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8B99E48-0B1D-449A-98C3-19550E594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FBF5-2375-499A-9331-A6BB6F753F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1227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D86B579-C637-4665-8EB8-F4B28BC67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ADB4E69-A7E1-41A8-A522-6EBB28BB44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0338E4D-75DE-40EB-AAC8-BAD329CA32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5CDE498-8AEF-4165-A361-1FDCED58B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BC33E-7A65-465C-886E-A2F063B23BC8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2BCB81E-29EC-48A1-A8BF-F14527190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8A991CD-15F2-4D46-A902-B44BA6B8B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FBF5-2375-499A-9331-A6BB6F753F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9855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7E15F70-8C7F-4A64-A9B8-CC872C3D20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19043A0-5C57-4F64-B83B-7B7D8C6253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C3BC688-A146-4E01-ACDB-7E1C12910B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5F805C9-BD90-4A79-8B77-C8CCF3D22E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509C5F3-C34A-4662-8EB8-F1AAB4475F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0F93FDB-8626-4FDA-8076-F9E910991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BC33E-7A65-465C-886E-A2F063B23BC8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10EB775-6EE8-4CA1-B57A-8578ABB90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2BF64F4-B577-4C7B-8BC2-939660CC6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FBF5-2375-499A-9331-A6BB6F753F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6001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25C785F-4E1E-4CBF-A0CB-0AF8B3786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E746CE4-0680-4089-A9D9-4FE98F5C9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BC33E-7A65-465C-886E-A2F063B23BC8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73EFAFC-6E9C-44A0-BDB2-ECAC4EAF2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CE3621E-5585-45A7-A2FF-9C4BC44DE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FBF5-2375-499A-9331-A6BB6F753F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6811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011BFFC-2F8A-45D9-90A4-A767D8550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BC33E-7A65-465C-886E-A2F063B23BC8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5CE288B-18B8-4064-9DA6-C944453C9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9D40FBB-39A4-4BEA-8AD4-427ADC528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FBF5-2375-499A-9331-A6BB6F753F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8818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8D88DD-F9F9-48EA-A4E3-427410E19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FE1C76A-2C32-4B48-9DA1-96AEA99542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B7B7FC0-C7F4-4084-B617-0E5BC72667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5243987-F53B-4EA3-A19E-4464BFD98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BC33E-7A65-465C-886E-A2F063B23BC8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2B48E56-2773-458F-8264-66596A027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489DB86-65E1-4E39-99A1-02F3E740C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FBF5-2375-499A-9331-A6BB6F753F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5058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0E5A55-FF40-42E0-9D53-C8D6A1F94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B7C8DCF-1D0D-4B8C-AF98-500DC7ABAF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8541622-FE35-4D85-8389-1060EB233A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4BD704E-6D4E-47BD-AA06-33B66CA11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BC33E-7A65-465C-886E-A2F063B23BC8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4156024-009B-46D4-A85C-21C7D1754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D647C60-AC82-488B-91E0-672DCC772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FBF5-2375-499A-9331-A6BB6F753F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9205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BFE7B35-4346-462C-A5EA-254C46CD8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F47BB82-3D91-4107-B92A-430220FF3A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AF844D1-4EEE-4EFA-979D-57E9A961EA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BC33E-7A65-465C-886E-A2F063B23BC8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56C6B68-A022-4F84-BAF7-4BDC1BA561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CA72772-B729-4867-85DE-3CAA4CC4DA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2FBF5-2375-499A-9331-A6BB6F753F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828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4476000" y="371659"/>
            <a:ext cx="324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個人番号カード顔写真証明書</a:t>
            </a:r>
            <a:endParaRPr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408336" y="740992"/>
            <a:ext cx="324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つくば市長　宛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/>
          </p:nvPr>
        </p:nvGraphicFramePr>
        <p:xfrm>
          <a:off x="1466645" y="1817601"/>
          <a:ext cx="5642000" cy="1483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66767098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5255262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0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住所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126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生年月日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性別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男・女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547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31271"/>
                  </a:ext>
                </a:extLst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8411845" y="1482239"/>
            <a:ext cx="1440000" cy="180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573845" y="1817602"/>
            <a:ext cx="111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申請者本人の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顔写真貼付欄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466645" y="4310768"/>
            <a:ext cx="828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私は、上記個人番号カード交付申請者が、貼付した写真の者と同一人物であることを証明します。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466645" y="1484789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（申請者本人）</a:t>
            </a:r>
            <a:endParaRPr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/>
          </p:nvPr>
        </p:nvGraphicFramePr>
        <p:xfrm>
          <a:off x="1466645" y="4987875"/>
          <a:ext cx="5688000" cy="1483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4248000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病院名</a:t>
                      </a:r>
                      <a:endParaRPr kumimoji="1" lang="ja-JP" altLang="en-US" sz="12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539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病院の</a:t>
                      </a:r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住所</a:t>
                      </a:r>
                      <a:endParaRPr kumimoji="1" lang="ja-JP" altLang="en-US" sz="12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0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  <a:endParaRPr kumimoji="1" lang="en-US" altLang="ja-JP" sz="16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126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31271"/>
                  </a:ext>
                </a:extLst>
              </a:tr>
            </a:tbl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1466645" y="4680099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（病院長記載）</a:t>
            </a:r>
            <a:endParaRPr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9131845" y="740992"/>
            <a:ext cx="17509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年　月　日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9377340" y="155867"/>
            <a:ext cx="126000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別紙様式第１</a:t>
            </a:r>
            <a:endParaRPr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39256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</Words>
  <Application>Microsoft Office PowerPoint</Application>
  <PresentationFormat>ワイド画面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明朝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revision>2</cp:revision>
  <dcterms:created xsi:type="dcterms:W3CDTF">2023-04-14T09:31:29Z</dcterms:created>
  <dcterms:modified xsi:type="dcterms:W3CDTF">2023-07-10T03:57:36Z</dcterms:modified>
</cp:coreProperties>
</file>